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2.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3.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4086" r:id="rId3"/>
    <p:sldMasterId id="2147494435" r:id="rId4"/>
    <p:sldMasterId id="2147501088" r:id="rId5"/>
  </p:sldMasterIdLst>
  <p:notesMasterIdLst>
    <p:notesMasterId r:id="rId112"/>
  </p:notesMasterIdLst>
  <p:sldIdLst>
    <p:sldId id="258" r:id="rId6"/>
    <p:sldId id="1699" r:id="rId7"/>
    <p:sldId id="1799" r:id="rId8"/>
    <p:sldId id="1700" r:id="rId9"/>
    <p:sldId id="259" r:id="rId10"/>
    <p:sldId id="1596" r:id="rId11"/>
    <p:sldId id="471" r:id="rId12"/>
    <p:sldId id="857" r:id="rId13"/>
    <p:sldId id="263" r:id="rId14"/>
    <p:sldId id="1133" r:id="rId15"/>
    <p:sldId id="1134" r:id="rId16"/>
    <p:sldId id="470" r:id="rId17"/>
    <p:sldId id="276" r:id="rId18"/>
    <p:sldId id="279" r:id="rId19"/>
    <p:sldId id="1341" r:id="rId20"/>
    <p:sldId id="289" r:id="rId21"/>
    <p:sldId id="288" r:id="rId22"/>
    <p:sldId id="293" r:id="rId23"/>
    <p:sldId id="294" r:id="rId24"/>
    <p:sldId id="301" r:id="rId25"/>
    <p:sldId id="1603" r:id="rId26"/>
    <p:sldId id="445" r:id="rId27"/>
    <p:sldId id="444" r:id="rId28"/>
    <p:sldId id="304" r:id="rId29"/>
    <p:sldId id="303" r:id="rId30"/>
    <p:sldId id="305" r:id="rId31"/>
    <p:sldId id="306" r:id="rId32"/>
    <p:sldId id="463" r:id="rId33"/>
    <p:sldId id="378" r:id="rId34"/>
    <p:sldId id="316" r:id="rId35"/>
    <p:sldId id="317" r:id="rId36"/>
    <p:sldId id="318" r:id="rId37"/>
    <p:sldId id="1599" r:id="rId38"/>
    <p:sldId id="1600" r:id="rId39"/>
    <p:sldId id="322" r:id="rId40"/>
    <p:sldId id="323" r:id="rId41"/>
    <p:sldId id="459" r:id="rId42"/>
    <p:sldId id="327" r:id="rId43"/>
    <p:sldId id="328" r:id="rId44"/>
    <p:sldId id="393" r:id="rId45"/>
    <p:sldId id="1074" r:id="rId46"/>
    <p:sldId id="334" r:id="rId47"/>
    <p:sldId id="442" r:id="rId48"/>
    <p:sldId id="1135" r:id="rId49"/>
    <p:sldId id="455" r:id="rId50"/>
    <p:sldId id="336" r:id="rId51"/>
    <p:sldId id="337" r:id="rId52"/>
    <p:sldId id="335" r:id="rId53"/>
    <p:sldId id="405" r:id="rId54"/>
    <p:sldId id="1340" r:id="rId55"/>
    <p:sldId id="343" r:id="rId56"/>
    <p:sldId id="344" r:id="rId57"/>
    <p:sldId id="1136" r:id="rId58"/>
    <p:sldId id="1338" r:id="rId59"/>
    <p:sldId id="456" r:id="rId60"/>
    <p:sldId id="341" r:id="rId61"/>
    <p:sldId id="348" r:id="rId62"/>
    <p:sldId id="438" r:id="rId63"/>
    <p:sldId id="350" r:id="rId64"/>
    <p:sldId id="353" r:id="rId65"/>
    <p:sldId id="912" r:id="rId66"/>
    <p:sldId id="674" r:id="rId67"/>
    <p:sldId id="1163" r:id="rId68"/>
    <p:sldId id="1594" r:id="rId69"/>
    <p:sldId id="942" r:id="rId70"/>
    <p:sldId id="357" r:id="rId71"/>
    <p:sldId id="1339" r:id="rId72"/>
    <p:sldId id="1346" r:id="rId73"/>
    <p:sldId id="488" r:id="rId74"/>
    <p:sldId id="443" r:id="rId75"/>
    <p:sldId id="387" r:id="rId76"/>
    <p:sldId id="389" r:id="rId77"/>
    <p:sldId id="741" r:id="rId78"/>
    <p:sldId id="1342" r:id="rId79"/>
    <p:sldId id="1344" r:id="rId80"/>
    <p:sldId id="938" r:id="rId81"/>
    <p:sldId id="397" r:id="rId82"/>
    <p:sldId id="767" r:id="rId83"/>
    <p:sldId id="398" r:id="rId84"/>
    <p:sldId id="725" r:id="rId85"/>
    <p:sldId id="1802" r:id="rId86"/>
    <p:sldId id="1712" r:id="rId87"/>
    <p:sldId id="427" r:id="rId88"/>
    <p:sldId id="352" r:id="rId89"/>
    <p:sldId id="428" r:id="rId90"/>
    <p:sldId id="1602" r:id="rId91"/>
    <p:sldId id="643" r:id="rId92"/>
    <p:sldId id="1343" r:id="rId93"/>
    <p:sldId id="278" r:id="rId94"/>
    <p:sldId id="531" r:id="rId95"/>
    <p:sldId id="545" r:id="rId96"/>
    <p:sldId id="566" r:id="rId97"/>
    <p:sldId id="1701" r:id="rId98"/>
    <p:sldId id="1702" r:id="rId99"/>
    <p:sldId id="1703" r:id="rId100"/>
    <p:sldId id="1779" r:id="rId101"/>
    <p:sldId id="1624" r:id="rId102"/>
    <p:sldId id="1704" r:id="rId103"/>
    <p:sldId id="1705" r:id="rId104"/>
    <p:sldId id="1706" r:id="rId105"/>
    <p:sldId id="1707" r:id="rId106"/>
    <p:sldId id="1708" r:id="rId107"/>
    <p:sldId id="1709" r:id="rId108"/>
    <p:sldId id="1710" r:id="rId109"/>
    <p:sldId id="1711" r:id="rId110"/>
    <p:sldId id="542" r:id="rId111"/>
  </p:sldIdLst>
  <p:sldSz cx="9144000" cy="6858000" type="screen4x3"/>
  <p:notesSz cx="6858000" cy="9144000"/>
  <p:defaultTex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rico Geil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8D7"/>
    <a:srgbClr val="B9B9B9"/>
    <a:srgbClr val="D9D6D6"/>
    <a:srgbClr val="FFFFFF"/>
    <a:srgbClr val="C0AE94"/>
    <a:srgbClr val="3D639C"/>
    <a:srgbClr val="E4CC6C"/>
    <a:srgbClr val="E4E4E4"/>
    <a:srgbClr val="B4DDFD"/>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19" autoAdjust="0"/>
    <p:restoredTop sz="77717" autoAdjust="0"/>
  </p:normalViewPr>
  <p:slideViewPr>
    <p:cSldViewPr>
      <p:cViewPr varScale="1">
        <p:scale>
          <a:sx n="58" d="100"/>
          <a:sy n="58" d="100"/>
        </p:scale>
        <p:origin x="1090" y="58"/>
      </p:cViewPr>
      <p:guideLst>
        <p:guide orient="horz" pos="2160"/>
        <p:guide pos="2880"/>
      </p:guideLst>
    </p:cSldViewPr>
  </p:slideViewPr>
  <p:notesTextViewPr>
    <p:cViewPr>
      <p:scale>
        <a:sx n="1" d="1"/>
        <a:sy n="1" d="1"/>
      </p:scale>
      <p:origin x="0" y="0"/>
    </p:cViewPr>
  </p:notesTextViewPr>
  <p:sorterViewPr>
    <p:cViewPr>
      <p:scale>
        <a:sx n="100" d="100"/>
        <a:sy n="100" d="100"/>
      </p:scale>
      <p:origin x="0" y="289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ableStyles" Target="tableStyle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notesMaster" Target="notesMasters/notes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1A711AB3-E4D3-36E4-615F-80102605A2F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CH"/>
          </a:p>
        </p:txBody>
      </p:sp>
      <p:sp>
        <p:nvSpPr>
          <p:cNvPr id="3" name="Segnaposto data 2">
            <a:extLst>
              <a:ext uri="{FF2B5EF4-FFF2-40B4-BE49-F238E27FC236}">
                <a16:creationId xmlns:a16="http://schemas.microsoft.com/office/drawing/2014/main" id="{EC967240-9398-CDC9-23F7-36D4A75EEDC1}"/>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2931CD1A-762C-4399-8E92-FDAE88319A8E}" type="datetimeFigureOut">
              <a:rPr lang="it-CH"/>
              <a:pPr>
                <a:defRPr/>
              </a:pPr>
              <a:t>23.07.2024</a:t>
            </a:fld>
            <a:endParaRPr lang="it-CH"/>
          </a:p>
        </p:txBody>
      </p:sp>
      <p:sp>
        <p:nvSpPr>
          <p:cNvPr id="4" name="Segnaposto immagine diapositiva 3">
            <a:extLst>
              <a:ext uri="{FF2B5EF4-FFF2-40B4-BE49-F238E27FC236}">
                <a16:creationId xmlns:a16="http://schemas.microsoft.com/office/drawing/2014/main" id="{FFBC17A0-AC05-A31B-B272-EF033F4C522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CH" noProof="0"/>
          </a:p>
        </p:txBody>
      </p:sp>
      <p:sp>
        <p:nvSpPr>
          <p:cNvPr id="5" name="Segnaposto note 4">
            <a:extLst>
              <a:ext uri="{FF2B5EF4-FFF2-40B4-BE49-F238E27FC236}">
                <a16:creationId xmlns:a16="http://schemas.microsoft.com/office/drawing/2014/main" id="{92F3D485-630D-2A28-DDA6-47C4E96D2F8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CH" noProof="0"/>
          </a:p>
        </p:txBody>
      </p:sp>
      <p:sp>
        <p:nvSpPr>
          <p:cNvPr id="6" name="Segnaposto piè di pagina 5">
            <a:extLst>
              <a:ext uri="{FF2B5EF4-FFF2-40B4-BE49-F238E27FC236}">
                <a16:creationId xmlns:a16="http://schemas.microsoft.com/office/drawing/2014/main" id="{60766BAB-7C05-EA53-9A87-F7A2DB8F069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CH"/>
          </a:p>
        </p:txBody>
      </p:sp>
      <p:sp>
        <p:nvSpPr>
          <p:cNvPr id="7" name="Segnaposto numero diapositiva 6">
            <a:extLst>
              <a:ext uri="{FF2B5EF4-FFF2-40B4-BE49-F238E27FC236}">
                <a16:creationId xmlns:a16="http://schemas.microsoft.com/office/drawing/2014/main" id="{9356B71F-9EA1-9304-AC83-03119638BBB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9C6E42B-66DF-4F22-8B00-FE3244855A5F}"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B4EA3AB8-1567-AF43-535F-447B6AB0A9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A40804-38F5-4E62-87D0-10820D55A753}" type="slidenum">
              <a:rPr lang="it-IT" altLang="it-CH" smtClean="0">
                <a:solidFill>
                  <a:srgbClr val="000000"/>
                </a:solidFill>
                <a:latin typeface="Arial" panose="020B0604020202020204" pitchFamily="34" charset="0"/>
              </a:rPr>
              <a:pPr>
                <a:spcBef>
                  <a:spcPct val="0"/>
                </a:spcBef>
              </a:pPr>
              <a:t>1</a:t>
            </a:fld>
            <a:endParaRPr lang="it-IT" altLang="it-CH">
              <a:solidFill>
                <a:srgbClr val="000000"/>
              </a:solidFill>
              <a:latin typeface="Arial" panose="020B0604020202020204" pitchFamily="34" charset="0"/>
            </a:endParaRPr>
          </a:p>
        </p:txBody>
      </p:sp>
      <p:sp>
        <p:nvSpPr>
          <p:cNvPr id="26627" name="Rectangle 2">
            <a:extLst>
              <a:ext uri="{FF2B5EF4-FFF2-40B4-BE49-F238E27FC236}">
                <a16:creationId xmlns:a16="http://schemas.microsoft.com/office/drawing/2014/main" id="{A536E15C-C433-A5CE-E558-E7324607D6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Rectangle 3">
            <a:extLst>
              <a:ext uri="{FF2B5EF4-FFF2-40B4-BE49-F238E27FC236}">
                <a16:creationId xmlns:a16="http://schemas.microsoft.com/office/drawing/2014/main" id="{382D0B3D-B1F8-756B-C1F0-901E0A792F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it-CH" dirty="0"/>
          </a:p>
          <a:p>
            <a:pPr eaLnBrk="1" hangingPunct="1">
              <a:spcBef>
                <a:spcPct val="0"/>
              </a:spcBef>
            </a:pPr>
            <a:r>
              <a:rPr lang="en-GB" altLang="it-CH" dirty="0"/>
              <a:t>https://www.un.org/unispal/history/</a:t>
            </a:r>
          </a:p>
          <a:p>
            <a:pPr eaLnBrk="1" hangingPunct="1">
              <a:spcBef>
                <a:spcPct val="0"/>
              </a:spcBef>
            </a:pPr>
            <a:r>
              <a:rPr lang="en-GB" altLang="it-CH" dirty="0"/>
              <a:t>http://www.awraq.birzeit.edu/en</a:t>
            </a:r>
          </a:p>
          <a:p>
            <a:pPr eaLnBrk="1" hangingPunct="1">
              <a:spcBef>
                <a:spcPct val="0"/>
              </a:spcBef>
            </a:pPr>
            <a:r>
              <a:rPr lang="en-GB" altLang="it-CH" dirty="0"/>
              <a:t>http://www.plands.org/graphics/index.html</a:t>
            </a:r>
          </a:p>
          <a:p>
            <a:pPr eaLnBrk="1" hangingPunct="1">
              <a:spcBef>
                <a:spcPct val="0"/>
              </a:spcBef>
            </a:pPr>
            <a:r>
              <a:rPr lang="en-GB" altLang="it-CH" dirty="0"/>
              <a:t>http://en.wikipedia.org/wiki/History_of_Palestine</a:t>
            </a:r>
          </a:p>
          <a:p>
            <a:pPr eaLnBrk="1" hangingPunct="1">
              <a:spcBef>
                <a:spcPct val="0"/>
              </a:spcBef>
            </a:pPr>
            <a:r>
              <a:rPr lang="en-GB" altLang="it-CH" dirty="0"/>
              <a:t>https://en.wikipedia.org/wiki/Right_of_conquest</a:t>
            </a:r>
          </a:p>
          <a:p>
            <a:pPr eaLnBrk="1" hangingPunct="1">
              <a:spcBef>
                <a:spcPct val="0"/>
              </a:spcBef>
            </a:pPr>
            <a:endParaRPr lang="en-GB" altLang="it-CH" dirty="0"/>
          </a:p>
          <a:p>
            <a:pPr eaLnBrk="1" hangingPunct="1">
              <a:spcBef>
                <a:spcPct val="0"/>
              </a:spcBef>
            </a:pPr>
            <a:r>
              <a:rPr lang="en-US" altLang="it-CH" dirty="0"/>
              <a:t>Ilan </a:t>
            </a:r>
            <a:r>
              <a:rPr lang="en-US" altLang="it-CH" dirty="0" err="1"/>
              <a:t>Pappe</a:t>
            </a:r>
            <a:r>
              <a:rPr lang="en-US" altLang="it-CH" dirty="0"/>
              <a:t>, The ethnic cleansing of Palestine</a:t>
            </a:r>
          </a:p>
          <a:p>
            <a:pPr eaLnBrk="1" hangingPunct="1">
              <a:spcBef>
                <a:spcPct val="0"/>
              </a:spcBef>
            </a:pPr>
            <a:r>
              <a:rPr lang="en-US" altLang="it-CH" dirty="0"/>
              <a:t>Susan Nathan, "The Other Side of Israel", ed. HarperCollins Publishers Ltd.</a:t>
            </a:r>
          </a:p>
          <a:p>
            <a:pPr eaLnBrk="1" hangingPunct="1">
              <a:spcBef>
                <a:spcPct val="0"/>
              </a:spcBef>
            </a:pPr>
            <a:r>
              <a:rPr lang="en-US" altLang="it-CH" dirty="0" err="1"/>
              <a:t>Shlomo</a:t>
            </a:r>
            <a:r>
              <a:rPr lang="en-US" altLang="it-CH" dirty="0"/>
              <a:t> Sand: The invention of the </a:t>
            </a:r>
            <a:r>
              <a:rPr lang="en-US" altLang="it-CH" dirty="0" err="1"/>
              <a:t>the</a:t>
            </a:r>
            <a:r>
              <a:rPr lang="en-US" altLang="it-CH" dirty="0"/>
              <a:t> Jewish people.</a:t>
            </a:r>
          </a:p>
          <a:p>
            <a:pPr eaLnBrk="1" hangingPunct="1">
              <a:spcBef>
                <a:spcPct val="0"/>
              </a:spcBef>
            </a:pPr>
            <a:r>
              <a:rPr lang="en-GB" altLang="it-CH" dirty="0"/>
              <a:t>Norman G. Finkelstein: The Holocaust Industry </a:t>
            </a:r>
          </a:p>
          <a:p>
            <a:pPr eaLnBrk="1" hangingPunct="1">
              <a:spcBef>
                <a:spcPct val="0"/>
              </a:spcBef>
            </a:pPr>
            <a:r>
              <a:rPr lang="en-US" altLang="it-CH" dirty="0"/>
              <a:t>Thomas Suárez - PALESTINE HIJACKED - How Zionism Forged an Apartheid State from River to Sea</a:t>
            </a:r>
          </a:p>
          <a:p>
            <a:pPr eaLnBrk="1" hangingPunct="1">
              <a:spcBef>
                <a:spcPct val="0"/>
              </a:spcBef>
            </a:pPr>
            <a:endParaRPr lang="en-GB" altLang="it-CH" dirty="0"/>
          </a:p>
          <a:p>
            <a:pPr eaLnBrk="1" hangingPunct="1">
              <a:spcBef>
                <a:spcPct val="0"/>
              </a:spcBef>
            </a:pPr>
            <a:r>
              <a:rPr lang="en-GB" altLang="it-CH" dirty="0"/>
              <a:t>https://spaces.hightail.com/space/7K0i2/fi-6385ce6d-1449-47f9-a4f3-25a02da48c13/The%20Book.pdf</a:t>
            </a:r>
          </a:p>
          <a:p>
            <a:pPr eaLnBrk="1" hangingPunct="1">
              <a:spcBef>
                <a:spcPct val="0"/>
              </a:spcBef>
            </a:pPr>
            <a:r>
              <a:rPr lang="en-GB" altLang="it-CH" dirty="0"/>
              <a:t>https://www.akevot.org.il/en/</a:t>
            </a:r>
          </a:p>
          <a:p>
            <a:pPr eaLnBrk="1" hangingPunct="1">
              <a:spcBef>
                <a:spcPct val="0"/>
              </a:spcBef>
            </a:pPr>
            <a:r>
              <a:rPr lang="en-GB" altLang="it-CH" dirty="0"/>
              <a:t>http://www.badil.org/en/</a:t>
            </a:r>
          </a:p>
          <a:p>
            <a:pPr eaLnBrk="1" hangingPunct="1">
              <a:spcBef>
                <a:spcPct val="0"/>
              </a:spcBef>
            </a:pPr>
            <a:r>
              <a:rPr lang="en-GB" altLang="it-CH" dirty="0"/>
              <a:t>https://www.ochaopt.org/content/humanitarian-facts-and-figures</a:t>
            </a:r>
          </a:p>
          <a:p>
            <a:pPr eaLnBrk="1" hangingPunct="1">
              <a:spcBef>
                <a:spcPct val="0"/>
              </a:spcBef>
            </a:pPr>
            <a:endParaRPr lang="en-GB" altLang="it-CH" dirty="0"/>
          </a:p>
          <a:p>
            <a:pPr eaLnBrk="1" hangingPunct="1">
              <a:spcBef>
                <a:spcPct val="0"/>
              </a:spcBef>
            </a:pPr>
            <a:r>
              <a:rPr lang="en-GB" altLang="it-CH" dirty="0" err="1"/>
              <a:t>Fariss</a:t>
            </a:r>
            <a:r>
              <a:rPr lang="en-GB" altLang="it-CH" dirty="0"/>
              <a:t> </a:t>
            </a:r>
            <a:r>
              <a:rPr lang="en-GB" altLang="it-CH" dirty="0" err="1"/>
              <a:t>Wogatzki</a:t>
            </a:r>
            <a:r>
              <a:rPr lang="en-GB" altLang="it-CH" dirty="0"/>
              <a:t>: "Nobody should say he didn't know!"</a:t>
            </a:r>
          </a:p>
          <a:p>
            <a:pPr eaLnBrk="1" hangingPunct="1">
              <a:spcBef>
                <a:spcPct val="0"/>
              </a:spcBef>
            </a:pPr>
            <a:endParaRPr lang="en-GB" altLang="it-CH" dirty="0"/>
          </a:p>
          <a:p>
            <a:pPr eaLnBrk="1" hangingPunct="1">
              <a:spcBef>
                <a:spcPct val="0"/>
              </a:spcBef>
            </a:pPr>
            <a:r>
              <a:rPr lang="ar-AE" altLang="it-CH" dirty="0"/>
              <a:t>النشيد الوطني الفلسطيني</a:t>
            </a:r>
            <a:endParaRPr lang="en-US" altLang="it-CH" dirty="0"/>
          </a:p>
          <a:p>
            <a:pPr eaLnBrk="1" hangingPunct="1">
              <a:spcBef>
                <a:spcPct val="0"/>
              </a:spcBef>
            </a:pPr>
            <a:r>
              <a:rPr lang="en-GB" altLang="it-CH" dirty="0"/>
              <a:t>https://www.youtube.com/watch?v=8lvM2tfOdnM</a:t>
            </a:r>
          </a:p>
          <a:p>
            <a:pPr eaLnBrk="1" hangingPunct="1">
              <a:spcBef>
                <a:spcPct val="0"/>
              </a:spcBef>
            </a:pPr>
            <a:endParaRPr lang="en-GB" altLang="it-CH"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egnaposto immagine diapositiva 1">
            <a:extLst>
              <a:ext uri="{FF2B5EF4-FFF2-40B4-BE49-F238E27FC236}">
                <a16:creationId xmlns:a16="http://schemas.microsoft.com/office/drawing/2014/main" id="{5F5A14D7-A65C-AE25-88C5-8DDFDA1B97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Segnaposto note 2">
            <a:extLst>
              <a:ext uri="{FF2B5EF4-FFF2-40B4-BE49-F238E27FC236}">
                <a16:creationId xmlns:a16="http://schemas.microsoft.com/office/drawing/2014/main" id="{04ABA3AD-18C4-D860-F1A4-D558DEEE7A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https://en.wikipedia.org/wiki/Jordan_Valley</a:t>
            </a:r>
          </a:p>
        </p:txBody>
      </p:sp>
      <p:sp>
        <p:nvSpPr>
          <p:cNvPr id="102404" name="Segnaposto numero diapositiva 3">
            <a:extLst>
              <a:ext uri="{FF2B5EF4-FFF2-40B4-BE49-F238E27FC236}">
                <a16:creationId xmlns:a16="http://schemas.microsoft.com/office/drawing/2014/main" id="{2491C23E-DE96-8565-D300-66A557A57A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8CE37B-8EC0-4BE1-8B52-3D5D0C1CF1A9}" type="slidenum">
              <a:rPr lang="it-CH" altLang="en-US" smtClean="0">
                <a:latin typeface="Calibri" panose="020F0502020204030204" pitchFamily="34" charset="0"/>
              </a:rPr>
              <a:pPr/>
              <a:t>10</a:t>
            </a:fld>
            <a:endParaRPr lang="it-CH"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egnaposto immagine diapositiva 1">
            <a:extLst>
              <a:ext uri="{FF2B5EF4-FFF2-40B4-BE49-F238E27FC236}">
                <a16:creationId xmlns:a16="http://schemas.microsoft.com/office/drawing/2014/main" id="{ED590705-372C-89DA-E6C3-62C0ECAB68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Segnaposto note 2">
            <a:extLst>
              <a:ext uri="{FF2B5EF4-FFF2-40B4-BE49-F238E27FC236}">
                <a16:creationId xmlns:a16="http://schemas.microsoft.com/office/drawing/2014/main" id="{6B3911E7-AA60-33E3-6927-820A0534BD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https://en.wikipedia.org/wiki/Tel_Aviv</a:t>
            </a:r>
          </a:p>
        </p:txBody>
      </p:sp>
      <p:sp>
        <p:nvSpPr>
          <p:cNvPr id="104452" name="Segnaposto numero diapositiva 3">
            <a:extLst>
              <a:ext uri="{FF2B5EF4-FFF2-40B4-BE49-F238E27FC236}">
                <a16:creationId xmlns:a16="http://schemas.microsoft.com/office/drawing/2014/main" id="{0DD3797C-5BA4-3E9D-CB48-6F138ACE2A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2E43C7-AB18-4A47-B16A-618CA786F411}" type="slidenum">
              <a:rPr lang="it-CH" altLang="en-US" smtClean="0"/>
              <a:pPr>
                <a:spcBef>
                  <a:spcPct val="0"/>
                </a:spcBef>
              </a:pPr>
              <a:t>11</a:t>
            </a:fld>
            <a:endParaRPr lang="it-CH"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egnaposto immagine diapositiva 1">
            <a:extLst>
              <a:ext uri="{FF2B5EF4-FFF2-40B4-BE49-F238E27FC236}">
                <a16:creationId xmlns:a16="http://schemas.microsoft.com/office/drawing/2014/main" id="{AFBEE6FB-C137-DB17-687F-7A3F50841E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Segnaposto note 2">
            <a:extLst>
              <a:ext uri="{FF2B5EF4-FFF2-40B4-BE49-F238E27FC236}">
                <a16:creationId xmlns:a16="http://schemas.microsoft.com/office/drawing/2014/main" id="{EFFAF089-6334-7F19-5D6F-B30C7F6064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en-US" dirty="0"/>
              <a:t>لم يذكر: الإيتيون ، المغول ، نابليون ،</a:t>
            </a:r>
            <a:endParaRPr lang="en-US" altLang="en-US" dirty="0"/>
          </a:p>
        </p:txBody>
      </p:sp>
      <p:sp>
        <p:nvSpPr>
          <p:cNvPr id="106500" name="Segnaposto numero diapositiva 3">
            <a:extLst>
              <a:ext uri="{FF2B5EF4-FFF2-40B4-BE49-F238E27FC236}">
                <a16:creationId xmlns:a16="http://schemas.microsoft.com/office/drawing/2014/main" id="{699F960B-042D-D334-CE0F-8A5CF8B942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F69DF61-6E46-4E6C-AE4A-DDF09E577C1B}" type="slidenum">
              <a:rPr lang="it-CH" altLang="en-US" smtClean="0">
                <a:latin typeface="Calibri" panose="020F0502020204030204" pitchFamily="34" charset="0"/>
              </a:rPr>
              <a:pPr/>
              <a:t>12</a:t>
            </a:fld>
            <a:endParaRPr lang="it-CH"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egnaposto immagine diapositiva 1">
            <a:extLst>
              <a:ext uri="{FF2B5EF4-FFF2-40B4-BE49-F238E27FC236}">
                <a16:creationId xmlns:a16="http://schemas.microsoft.com/office/drawing/2014/main" id="{3FEDFE62-9C16-E3B5-2C02-DE1F3FEDDD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Segnaposto note 2">
            <a:extLst>
              <a:ext uri="{FF2B5EF4-FFF2-40B4-BE49-F238E27FC236}">
                <a16:creationId xmlns:a16="http://schemas.microsoft.com/office/drawing/2014/main" id="{BB3FA563-C516-02F5-5C80-D4B3EBA182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dirty="0"/>
              <a:t>http://en.wikipedia.org/wiki/Palestine/Christian</a:t>
            </a:r>
          </a:p>
          <a:p>
            <a:r>
              <a:rPr lang="it-CH" altLang="it-CH" dirty="0"/>
              <a:t>http://en.wikipedia.org/wiki/Haredim</a:t>
            </a:r>
          </a:p>
          <a:p>
            <a:r>
              <a:rPr lang="it-CH" altLang="it-CH" dirty="0"/>
              <a:t>http://en.wikipedia.org/wiki/Wailing_wall</a:t>
            </a:r>
          </a:p>
          <a:p>
            <a:r>
              <a:rPr lang="it-CH" altLang="it-CH" dirty="0"/>
              <a:t>http://en.wikipedia.org/wiki/Torah</a:t>
            </a:r>
          </a:p>
          <a:p>
            <a:r>
              <a:rPr lang="it-CH" altLang="it-CH" dirty="0"/>
              <a:t>http://en.wikipedia.org/wiki/Koran</a:t>
            </a:r>
          </a:p>
          <a:p>
            <a:r>
              <a:rPr lang="it-CH" altLang="it-CH" dirty="0"/>
              <a:t>http://en.wikipedia.org/wiki/Temple_Mount</a:t>
            </a:r>
          </a:p>
          <a:p>
            <a:endParaRPr lang="it-CH" altLang="it-CH" dirty="0"/>
          </a:p>
          <a:p>
            <a:endParaRPr lang="it-CH" altLang="it-CH" dirty="0"/>
          </a:p>
          <a:p>
            <a:endParaRPr lang="it-CH" altLang="it-CH" dirty="0"/>
          </a:p>
          <a:p>
            <a:endParaRPr lang="it-CH" altLang="it-CH" dirty="0"/>
          </a:p>
        </p:txBody>
      </p:sp>
      <p:sp>
        <p:nvSpPr>
          <p:cNvPr id="108548" name="Segnaposto numero diapositiva 3">
            <a:extLst>
              <a:ext uri="{FF2B5EF4-FFF2-40B4-BE49-F238E27FC236}">
                <a16:creationId xmlns:a16="http://schemas.microsoft.com/office/drawing/2014/main" id="{72A72F0F-02B3-B302-DBAB-FE72D6AC5A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83E0F5-7463-4D6B-9407-CC9709136C68}" type="slidenum">
              <a:rPr lang="it-CH" altLang="en-US" smtClean="0"/>
              <a:pPr>
                <a:spcBef>
                  <a:spcPct val="0"/>
                </a:spcBef>
              </a:pPr>
              <a:t>13</a:t>
            </a:fld>
            <a:endParaRPr lang="it-CH"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egnaposto immagine diapositiva 1">
            <a:extLst>
              <a:ext uri="{FF2B5EF4-FFF2-40B4-BE49-F238E27FC236}">
                <a16:creationId xmlns:a16="http://schemas.microsoft.com/office/drawing/2014/main" id="{209713A8-FFDD-30B4-E5AD-0B6535969B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Segnaposto note 2">
            <a:extLst>
              <a:ext uri="{FF2B5EF4-FFF2-40B4-BE49-F238E27FC236}">
                <a16:creationId xmlns:a16="http://schemas.microsoft.com/office/drawing/2014/main" id="{9B91D17B-F641-72EA-E225-E0F6E1507E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على المنصة الأولى ، تجسد حائط المبكى بالفعل: كانت النية للاستيطان في فلسطين وليس في بلد آخر واضحة منذ البداية.</a:t>
            </a:r>
          </a:p>
          <a:p>
            <a:r>
              <a:rPr lang="ar-AE" altLang="it-CH" dirty="0"/>
              <a:t>تم اختيار بازل في سويسرا لأن غالبية اليهود اعتبروا الصهيونية خاطئة في ألمانيا.</a:t>
            </a:r>
            <a:endParaRPr lang="en-US" altLang="it-CH" dirty="0"/>
          </a:p>
          <a:p>
            <a:endParaRPr lang="en-US" altLang="it-CH" dirty="0"/>
          </a:p>
          <a:p>
            <a:r>
              <a:rPr lang="ar-AE" altLang="it-CH" dirty="0"/>
              <a:t>تيودور هرتزل، مؤسس الحركة الصهيونية يتحدث عن عرب فلسطين عام 1895: "ادفع الفقراء عبر الحدود برفضهم العمل. يجب أن تجري عملية نزع ملكية الفقراء وتشريدهم بحذر وتكتم ".</a:t>
            </a:r>
            <a:endParaRPr lang="en-US" altLang="it-CH" dirty="0"/>
          </a:p>
          <a:p>
            <a:endParaRPr lang="en-US" altLang="it-CH" dirty="0"/>
          </a:p>
          <a:p>
            <a:r>
              <a:rPr lang="en-US" altLang="it-CH" dirty="0"/>
              <a:t>http://en.wikipedia.org/wiki/History_of_Zionism</a:t>
            </a:r>
          </a:p>
          <a:p>
            <a:r>
              <a:rPr lang="en-US" altLang="it-CH" dirty="0"/>
              <a:t>http://en.wikipedia.org/wiki/Jewish_National_Fund</a:t>
            </a:r>
          </a:p>
          <a:p>
            <a:r>
              <a:rPr lang="en-US" altLang="it-CH" dirty="0"/>
              <a:t>http://en.wikipedia.org/wiki/Zionism_is_racism</a:t>
            </a:r>
          </a:p>
          <a:p>
            <a:r>
              <a:rPr lang="en-US" altLang="it-CH" dirty="0"/>
              <a:t>http://en.wikipedia.org/wiki/Haredim_and_Zionism</a:t>
            </a:r>
          </a:p>
          <a:p>
            <a:r>
              <a:rPr lang="en-US" altLang="it-CH" dirty="0"/>
              <a:t>https://www.routledge.com/Sociological-Knowledge-and-Collective-Identity-S-N-Eisenstadt-and-Israeli/Sinai/p/book/9781138351837</a:t>
            </a:r>
          </a:p>
          <a:p>
            <a:endParaRPr lang="en-US" altLang="it-CH" dirty="0"/>
          </a:p>
          <a:p>
            <a:r>
              <a:rPr lang="en-US" altLang="it-CH" dirty="0"/>
              <a:t>https://www.trtworld.com/magazine/how-theodor-herzl-failed-to-convince-the-ottomans-to-sell-palestine-46991</a:t>
            </a:r>
          </a:p>
          <a:p>
            <a:endParaRPr lang="en-US" altLang="it-CH" dirty="0"/>
          </a:p>
          <a:p>
            <a:r>
              <a:rPr lang="en-US" altLang="it-CH" dirty="0"/>
              <a:t>++++++++++++++++++++++++++++++++++++++++++++++++++++++</a:t>
            </a:r>
          </a:p>
          <a:p>
            <a:endParaRPr lang="en-US" altLang="it-CH" dirty="0"/>
          </a:p>
          <a:p>
            <a:r>
              <a:rPr lang="en-US" altLang="it-CH" dirty="0"/>
              <a:t>www.stopthejnf.org</a:t>
            </a:r>
          </a:p>
          <a:p>
            <a:endParaRPr lang="en-US" altLang="it-CH" dirty="0"/>
          </a:p>
          <a:p>
            <a:r>
              <a:rPr lang="en-US" altLang="it-CH" dirty="0"/>
              <a:t>Since its foundation, the JNF (Jewish National Fund) has been an agency of the Israeli government and the Zionist movement. Many members of the Zionist leadership and the Israeli government are also members of the JNF leadership. The JNF is an instrument of the Zionist colonization of Palestine.</a:t>
            </a:r>
          </a:p>
          <a:p>
            <a:endParaRPr lang="en-US" altLang="it-CH" dirty="0"/>
          </a:p>
          <a:p>
            <a:r>
              <a:rPr lang="en-US" altLang="it-CH" dirty="0"/>
              <a:t>At first, the main task of the JNF was to raise funds to buy land in Palestine for the Zionist settlers. Since the Nakba, the role of the JNF has been to take over real estate stolen from the Israeli army from the Palestinians and to attribute, rent or sell these goods only to Jews and to ensure that these goods remain in Jewish hands forever. In addition, the JNF, using its special brigades, organized the abolition of the Arab character of Palestinian villages and communities by demolishing Arab buildings (e.g. the Arab market in Haifa) and erecting Zionist settlements, buildings or parks in their place, which have a Jewish character and are reserved for the Israelis. This to Judaize Jerusalem and Palestine.</a:t>
            </a:r>
          </a:p>
          <a:p>
            <a:endParaRPr lang="en-US" altLang="it-CH" dirty="0"/>
          </a:p>
          <a:p>
            <a:endParaRPr lang="it-CH" altLang="it-CH" dirty="0"/>
          </a:p>
        </p:txBody>
      </p:sp>
      <p:sp>
        <p:nvSpPr>
          <p:cNvPr id="110596" name="Segnaposto numero diapositiva 3">
            <a:extLst>
              <a:ext uri="{FF2B5EF4-FFF2-40B4-BE49-F238E27FC236}">
                <a16:creationId xmlns:a16="http://schemas.microsoft.com/office/drawing/2014/main" id="{23DD97DE-3519-F55F-C494-74487623F7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6C267C-EDBD-4CBB-8BF0-CAB93D62EC86}" type="slidenum">
              <a:rPr lang="it-CH" altLang="en-US" smtClean="0"/>
              <a:pPr>
                <a:spcBef>
                  <a:spcPct val="0"/>
                </a:spcBef>
              </a:pPr>
              <a:t>14</a:t>
            </a:fld>
            <a:endParaRPr lang="it-CH"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a:t>
            </a:r>
          </a:p>
        </p:txBody>
      </p:sp>
      <p:sp>
        <p:nvSpPr>
          <p:cNvPr id="4" name="Segnaposto numero diapositiva 3"/>
          <p:cNvSpPr>
            <a:spLocks noGrp="1"/>
          </p:cNvSpPr>
          <p:nvPr>
            <p:ph type="sldNum" sz="quarter" idx="5"/>
          </p:nvPr>
        </p:nvSpPr>
        <p:spPr/>
        <p:txBody>
          <a:bodyPr/>
          <a:lstStyle/>
          <a:p>
            <a:pPr>
              <a:defRPr/>
            </a:pPr>
            <a:fld id="{59C6E42B-66DF-4F22-8B00-FE3244855A5F}" type="slidenum">
              <a:rPr lang="it-CH" altLang="en-US" smtClean="0"/>
              <a:pPr>
                <a:defRPr/>
              </a:pPr>
              <a:t>15</a:t>
            </a:fld>
            <a:endParaRPr lang="it-CH" altLang="en-US"/>
          </a:p>
        </p:txBody>
      </p:sp>
    </p:spTree>
    <p:extLst>
      <p:ext uri="{BB962C8B-B14F-4D97-AF65-F5344CB8AC3E}">
        <p14:creationId xmlns:p14="http://schemas.microsoft.com/office/powerpoint/2010/main" val="28124199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egnaposto immagine diapositiva 1">
            <a:extLst>
              <a:ext uri="{FF2B5EF4-FFF2-40B4-BE49-F238E27FC236}">
                <a16:creationId xmlns:a16="http://schemas.microsoft.com/office/drawing/2014/main" id="{6E2F7ECF-4793-B1A9-9A06-A2CB860E61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Segnaposto note 2">
            <a:extLst>
              <a:ext uri="{FF2B5EF4-FFF2-40B4-BE49-F238E27FC236}">
                <a16:creationId xmlns:a16="http://schemas.microsoft.com/office/drawing/2014/main" id="{85030DA6-CCF9-8D71-152B-E2E4E96F70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Balfour Declaration was suggested to Lord Arthur James Balfour by his secretary, a certain Samuel Herbert, Jewish and Zionist ...</a:t>
            </a:r>
          </a:p>
          <a:p>
            <a:pPr eaLnBrk="1" hangingPunct="1">
              <a:spcBef>
                <a:spcPct val="0"/>
              </a:spcBef>
            </a:pPr>
            <a:r>
              <a:rPr lang="en-US" altLang="it-CH"/>
              <a:t>With this move, Britain also hoped to procure guardianship for the Suez Canal and a beachhead in the oil-rich Middle East, because with the First World War, oil had become, "strategic.“</a:t>
            </a:r>
          </a:p>
          <a:p>
            <a:pPr eaLnBrk="1" hangingPunct="1">
              <a:spcBef>
                <a:spcPct val="0"/>
              </a:spcBef>
            </a:pPr>
            <a:r>
              <a:rPr lang="en-US" altLang="it-CH"/>
              <a:t>According to some historians, Chaim Weizmann and Leopold Amery, a Jewish Zionist in the British Government who wrote the Balfour Declaration in 1917, were also involved in the Balfour statement. Before the final draft, Lord Balfour changed the declaration several times.</a:t>
            </a:r>
          </a:p>
          <a:p>
            <a:pPr eaLnBrk="1" hangingPunct="1">
              <a:spcBef>
                <a:spcPct val="0"/>
              </a:spcBef>
            </a:pPr>
            <a:endParaRPr lang="en-US" altLang="it-CH"/>
          </a:p>
          <a:p>
            <a:pPr eaLnBrk="1" hangingPunct="1">
              <a:spcBef>
                <a:spcPct val="0"/>
              </a:spcBef>
            </a:pPr>
            <a:r>
              <a:rPr lang="en-US" altLang="it-CH"/>
              <a:t>The Balfour Declaration was the price Britain paid the Zionists for convincing the US to enter the war against Germany. The Zionists convinced US President Woodrow Wilson that Mexico, helped by Germany, wanted to recapture the Mexican territories that had been lost to the US. That is why the US enters the war against Germany. T the same time, an Jewish English scientist invented a new powerful explosive that could have been used in war: he gave this invention to the British government in return for a promise to allow Zionists to immigrate to Palestine.</a:t>
            </a:r>
          </a:p>
          <a:p>
            <a:pPr eaLnBrk="1" hangingPunct="1">
              <a:spcBef>
                <a:spcPct val="0"/>
              </a:spcBef>
            </a:pPr>
            <a:endParaRPr lang="en-US" altLang="it-CH"/>
          </a:p>
          <a:p>
            <a:pPr eaLnBrk="1" hangingPunct="1">
              <a:spcBef>
                <a:spcPct val="0"/>
              </a:spcBef>
            </a:pPr>
            <a:r>
              <a:rPr lang="en-US" altLang="it-CH"/>
              <a:t>http://en.wikipedia.org/wiki/Lord_Balfour</a:t>
            </a:r>
          </a:p>
          <a:p>
            <a:pPr eaLnBrk="1" hangingPunct="1">
              <a:spcBef>
                <a:spcPct val="0"/>
              </a:spcBef>
            </a:pPr>
            <a:r>
              <a:rPr lang="en-US" altLang="it-CH"/>
              <a:t>http://en.wikipedia.org/wiki/Balfour_Declaration</a:t>
            </a:r>
          </a:p>
          <a:p>
            <a:pPr eaLnBrk="1" hangingPunct="1">
              <a:spcBef>
                <a:spcPct val="0"/>
              </a:spcBef>
            </a:pPr>
            <a:r>
              <a:rPr lang="en-US" altLang="it-CH"/>
              <a:t>http://ifamericaknew.org/us_ints/balfour.html</a:t>
            </a:r>
          </a:p>
          <a:p>
            <a:pPr eaLnBrk="1" hangingPunct="1">
              <a:spcBef>
                <a:spcPct val="0"/>
              </a:spcBef>
            </a:pPr>
            <a:r>
              <a:rPr lang="en-US" altLang="it-CH"/>
              <a:t>https://israelpalestinenews.org/wrote-balfour-declaration-world-war-connection/</a:t>
            </a:r>
          </a:p>
          <a:p>
            <a:pPr eaLnBrk="1" hangingPunct="1">
              <a:spcBef>
                <a:spcPct val="0"/>
              </a:spcBef>
            </a:pPr>
            <a:r>
              <a:rPr lang="en-US" altLang="it-CH"/>
              <a:t>https://www.jeremyrhammond.com/2018/11/02/how-great-britain-facilitated-the-ethnic-cleansing-of-palestine/</a:t>
            </a:r>
          </a:p>
          <a:p>
            <a:pPr eaLnBrk="1" hangingPunct="1">
              <a:spcBef>
                <a:spcPct val="0"/>
              </a:spcBef>
            </a:pPr>
            <a:r>
              <a:rPr lang="en-US" altLang="it-CH"/>
              <a:t>Sahar Huneidi – The hidden history of the Balfour declaration</a:t>
            </a:r>
          </a:p>
          <a:p>
            <a:pPr eaLnBrk="1" hangingPunct="1">
              <a:spcBef>
                <a:spcPct val="0"/>
              </a:spcBef>
            </a:pPr>
            <a:endParaRPr lang="en-US" altLang="it-CH"/>
          </a:p>
          <a:p>
            <a:pPr eaLnBrk="1" hangingPunct="1">
              <a:spcBef>
                <a:spcPct val="0"/>
              </a:spcBef>
            </a:pPr>
            <a:r>
              <a:rPr lang="en-US" altLang="it-CH"/>
              <a:t>The Palestinian press already warned of the danger of a Zionist invasion of Palestine and the population started uprising. movements.https://en.wikipedia.org/wiki/Arab_Revolt</a:t>
            </a:r>
          </a:p>
          <a:p>
            <a:pPr eaLnBrk="1" hangingPunct="1">
              <a:spcBef>
                <a:spcPct val="0"/>
              </a:spcBef>
            </a:pPr>
            <a:endParaRPr lang="en-US" altLang="it-CH"/>
          </a:p>
        </p:txBody>
      </p:sp>
      <p:sp>
        <p:nvSpPr>
          <p:cNvPr id="113668" name="Segnaposto numero diapositiva 3">
            <a:extLst>
              <a:ext uri="{FF2B5EF4-FFF2-40B4-BE49-F238E27FC236}">
                <a16:creationId xmlns:a16="http://schemas.microsoft.com/office/drawing/2014/main" id="{F4B18CDA-79A5-F709-9E86-07F0BA00E9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1CE100-66FF-42CB-95C2-C52B98FA9DE9}" type="slidenum">
              <a:rPr lang="it-IT" altLang="it-CH" smtClean="0">
                <a:solidFill>
                  <a:srgbClr val="000000"/>
                </a:solidFill>
                <a:latin typeface="Arial" panose="020B0604020202020204" pitchFamily="34" charset="0"/>
              </a:rPr>
              <a:pPr>
                <a:spcBef>
                  <a:spcPct val="0"/>
                </a:spcBef>
              </a:pPr>
              <a:t>16</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egnaposto immagine diapositiva 1">
            <a:extLst>
              <a:ext uri="{FF2B5EF4-FFF2-40B4-BE49-F238E27FC236}">
                <a16:creationId xmlns:a16="http://schemas.microsoft.com/office/drawing/2014/main" id="{2DF671A8-1CA5-3BD5-965D-93D2FC7F6D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Segnaposto note 2">
            <a:extLst>
              <a:ext uri="{FF2B5EF4-FFF2-40B4-BE49-F238E27FC236}">
                <a16:creationId xmlns:a16="http://schemas.microsoft.com/office/drawing/2014/main" id="{7B9050A3-A91F-D07E-1B05-5F637056F5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من عام 1917 إلى عام 1922 ، حكم الجنرال اللنبي فلسطين بمراسيم عسكرية.</a:t>
            </a:r>
            <a:endParaRPr lang="en-US" altLang="it-CH" dirty="0"/>
          </a:p>
          <a:p>
            <a:endParaRPr lang="en-US" altLang="it-CH" dirty="0"/>
          </a:p>
          <a:p>
            <a:r>
              <a:rPr lang="en-US" altLang="it-CH" dirty="0"/>
              <a:t>http://en.wikipedia.org/wiki/Edmund_Allenby,_1st_Viscount_Allenby</a:t>
            </a:r>
          </a:p>
        </p:txBody>
      </p:sp>
      <p:sp>
        <p:nvSpPr>
          <p:cNvPr id="115716" name="Segnaposto numero diapositiva 3">
            <a:extLst>
              <a:ext uri="{FF2B5EF4-FFF2-40B4-BE49-F238E27FC236}">
                <a16:creationId xmlns:a16="http://schemas.microsoft.com/office/drawing/2014/main" id="{6D2CB448-8032-FC38-F691-01CFD4CC52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EADEFF-3EC7-40B6-96AB-8F4D1BCEEECD}" type="slidenum">
              <a:rPr lang="it-CH" altLang="en-US" smtClean="0"/>
              <a:pPr>
                <a:spcBef>
                  <a:spcPct val="0"/>
                </a:spcBef>
              </a:pPr>
              <a:t>17</a:t>
            </a:fld>
            <a:endParaRPr lang="it-CH"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egnaposto immagine diapositiva 1">
            <a:extLst>
              <a:ext uri="{FF2B5EF4-FFF2-40B4-BE49-F238E27FC236}">
                <a16:creationId xmlns:a16="http://schemas.microsoft.com/office/drawing/2014/main" id="{7392B208-2105-1AC2-25F3-F43B90F8ED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Segnaposto note 2">
            <a:extLst>
              <a:ext uri="{FF2B5EF4-FFF2-40B4-BE49-F238E27FC236}">
                <a16:creationId xmlns:a16="http://schemas.microsoft.com/office/drawing/2014/main" id="{9EE4D0D2-C0BB-B98B-C940-DDC2860636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بصفته المسؤول الأول عن فلسطين ، فضل صموئيل هربرت اليهود وشركاتهم بكل طريقة ممكنة (على سبيل المثال ، الإعفاءات الضريبية والإعفاءات الضريبية للشركات اليهودية ، وإدخال العبرية والإنجليزية كلغات رسمية في فلسطين ، وتخصيص الدولة أو غير المطالب بها الأرض لليهود ، والقمع الوحشي لأي مقاومة عربية ، والتسامح مع الميليشيات اليهودية ، إلخ.) وفي الوقت نفسه أعطى العرب وأعمالهم جميع الصعوبات التي يمكن تخيلها (حتى واجب دفع الضرائب بسبب `` العثمانيين ''. الإمبراطورية ، التي اضطر العرب إلى بيع أراضيهم لليهود من أجلها).</a:t>
            </a:r>
            <a:endParaRPr lang="en-US" altLang="it-CH" dirty="0"/>
          </a:p>
          <a:p>
            <a:pPr eaLnBrk="1" hangingPunct="1">
              <a:spcBef>
                <a:spcPct val="0"/>
              </a:spcBef>
            </a:pPr>
            <a:endParaRPr lang="en-US" altLang="it-CH" dirty="0"/>
          </a:p>
          <a:p>
            <a:pPr eaLnBrk="1" hangingPunct="1">
              <a:spcBef>
                <a:spcPct val="0"/>
              </a:spcBef>
            </a:pPr>
            <a:r>
              <a:rPr lang="ar-AE" altLang="it-CH" dirty="0"/>
              <a:t>عصبة الأمم: لأول مرة في تاريخ البشرية ، يتخذ كائن فوق وطني قرارات تتعلق بشعوب وأمم بأكملها.</a:t>
            </a:r>
            <a:r>
              <a:rPr lang="en-US" altLang="it-CH" dirty="0"/>
              <a:t> </a:t>
            </a:r>
          </a:p>
          <a:p>
            <a:pPr eaLnBrk="1" hangingPunct="1">
              <a:spcBef>
                <a:spcPct val="0"/>
              </a:spcBef>
            </a:pPr>
            <a:endParaRPr lang="en-US" altLang="it-CH" dirty="0"/>
          </a:p>
          <a:p>
            <a:pPr eaLnBrk="1" hangingPunct="1">
              <a:spcBef>
                <a:spcPct val="0"/>
              </a:spcBef>
            </a:pPr>
            <a:r>
              <a:rPr lang="en-US" altLang="it-CH" dirty="0"/>
              <a:t>http://en.wikipedia.org/wiki/San_Remo_conference    http://en.wikipedia.org/wiki/Herbert_Samuel http://en.wikipedia.org/wiki/British_Mandate_of_Palestine</a:t>
            </a:r>
          </a:p>
          <a:p>
            <a:pPr eaLnBrk="1" hangingPunct="1">
              <a:spcBef>
                <a:spcPct val="0"/>
              </a:spcBef>
            </a:pPr>
            <a:r>
              <a:rPr lang="en-US" altLang="it-CH" dirty="0"/>
              <a:t>http://en.wikipedia.org/wiki/Palestine_Mandate</a:t>
            </a:r>
          </a:p>
          <a:p>
            <a:pPr eaLnBrk="1" hangingPunct="1">
              <a:spcBef>
                <a:spcPct val="0"/>
              </a:spcBef>
            </a:pPr>
            <a:r>
              <a:rPr lang="en-US" altLang="it-CH" dirty="0"/>
              <a:t>https://en.wikipedia.org/wiki/League_of_Nations</a:t>
            </a:r>
          </a:p>
          <a:p>
            <a:pPr eaLnBrk="1" hangingPunct="1">
              <a:spcBef>
                <a:spcPct val="0"/>
              </a:spcBef>
            </a:pPr>
            <a:r>
              <a:rPr lang="en-US" altLang="it-CH" dirty="0"/>
              <a:t>https://en.wikipedia.org/wiki/Herbert_Samuel,_1st_Viscount_Samuel</a:t>
            </a:r>
          </a:p>
          <a:p>
            <a:pPr eaLnBrk="1" hangingPunct="1">
              <a:spcBef>
                <a:spcPct val="0"/>
              </a:spcBef>
            </a:pPr>
            <a:endParaRPr lang="en-US" altLang="it-CH" dirty="0"/>
          </a:p>
          <a:p>
            <a:pPr eaLnBrk="1" hangingPunct="1">
              <a:spcBef>
                <a:spcPct val="0"/>
              </a:spcBef>
            </a:pPr>
            <a:r>
              <a:rPr lang="en-US" altLang="it-CH" dirty="0"/>
              <a:t> "MANDATED LANDSCAPE: BRITISH IMPERIAL RULE IN PALESTINE, 1929–1948" by </a:t>
            </a:r>
            <a:r>
              <a:rPr lang="en-US" altLang="it-CH" dirty="0" err="1"/>
              <a:t>Roza</a:t>
            </a:r>
            <a:r>
              <a:rPr lang="en-US" altLang="it-CH" dirty="0"/>
              <a:t> I.M. El-Eini (2006)</a:t>
            </a:r>
          </a:p>
          <a:p>
            <a:pPr eaLnBrk="1" hangingPunct="1">
              <a:spcBef>
                <a:spcPct val="0"/>
              </a:spcBef>
            </a:pPr>
            <a:endParaRPr lang="en-US" altLang="it-CH" dirty="0"/>
          </a:p>
          <a:p>
            <a:pPr eaLnBrk="1" hangingPunct="1">
              <a:spcBef>
                <a:spcPct val="0"/>
              </a:spcBef>
            </a:pPr>
            <a:endParaRPr lang="it-IT" altLang="it-CH" dirty="0"/>
          </a:p>
        </p:txBody>
      </p:sp>
      <p:sp>
        <p:nvSpPr>
          <p:cNvPr id="117764" name="Segnaposto numero diapositiva 3">
            <a:extLst>
              <a:ext uri="{FF2B5EF4-FFF2-40B4-BE49-F238E27FC236}">
                <a16:creationId xmlns:a16="http://schemas.microsoft.com/office/drawing/2014/main" id="{D91948BF-E2F1-55A7-6447-3AA8A75386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0DA948-19C8-49EB-A7C8-30EF4A97249B}" type="slidenum">
              <a:rPr lang="it-IT" altLang="it-CH" smtClean="0">
                <a:solidFill>
                  <a:srgbClr val="000000"/>
                </a:solidFill>
                <a:latin typeface="Arial" panose="020B0604020202020204" pitchFamily="34" charset="0"/>
              </a:rPr>
              <a:pPr>
                <a:spcBef>
                  <a:spcPct val="0"/>
                </a:spcBef>
              </a:pPr>
              <a:t>18</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egnaposto immagine diapositiva 1">
            <a:extLst>
              <a:ext uri="{FF2B5EF4-FFF2-40B4-BE49-F238E27FC236}">
                <a16:creationId xmlns:a16="http://schemas.microsoft.com/office/drawing/2014/main" id="{7CB0249A-63B4-4890-036B-B59898427C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Segnaposto note 2">
            <a:extLst>
              <a:ext uri="{FF2B5EF4-FFF2-40B4-BE49-F238E27FC236}">
                <a16:creationId xmlns:a16="http://schemas.microsoft.com/office/drawing/2014/main" id="{6C345822-5E32-9916-4706-CEE3B64BC3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http://en.wikipedia.org/wiki/Kibbutz</a:t>
            </a:r>
          </a:p>
          <a:p>
            <a:endParaRPr lang="it-CH" altLang="it-CH"/>
          </a:p>
        </p:txBody>
      </p:sp>
      <p:sp>
        <p:nvSpPr>
          <p:cNvPr id="119812" name="Segnaposto numero diapositiva 3">
            <a:extLst>
              <a:ext uri="{FF2B5EF4-FFF2-40B4-BE49-F238E27FC236}">
                <a16:creationId xmlns:a16="http://schemas.microsoft.com/office/drawing/2014/main" id="{A5411C1C-70D9-BFDC-358C-A2807EFED6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085B00-9F1B-4A59-B135-C2A11C5C1A92}" type="slidenum">
              <a:rPr lang="it-CH" altLang="en-US" smtClean="0"/>
              <a:pPr>
                <a:spcBef>
                  <a:spcPct val="0"/>
                </a:spcBef>
              </a:pPr>
              <a:t>19</a:t>
            </a:fld>
            <a:endParaRPr lang="it-CH"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a:extLst>
              <a:ext uri="{FF2B5EF4-FFF2-40B4-BE49-F238E27FC236}">
                <a16:creationId xmlns:a16="http://schemas.microsoft.com/office/drawing/2014/main" id="{2CBF1776-B94F-DBB0-BCB6-8FB8FD8ABE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054673E-72BE-4946-883E-7A46345FDF5A}" type="slidenum">
              <a:rPr lang="it-IT" altLang="it-CH" sz="1800" smtClean="0">
                <a:solidFill>
                  <a:srgbClr val="000000"/>
                </a:solidFill>
              </a:rPr>
              <a:pPr>
                <a:spcBef>
                  <a:spcPct val="0"/>
                </a:spcBef>
              </a:pPr>
              <a:t>2</a:t>
            </a:fld>
            <a:endParaRPr lang="it-IT" altLang="it-CH" sz="1800">
              <a:solidFill>
                <a:srgbClr val="000000"/>
              </a:solidFill>
            </a:endParaRPr>
          </a:p>
        </p:txBody>
      </p:sp>
      <p:sp>
        <p:nvSpPr>
          <p:cNvPr id="205827" name="Rectangle 2">
            <a:extLst>
              <a:ext uri="{FF2B5EF4-FFF2-40B4-BE49-F238E27FC236}">
                <a16:creationId xmlns:a16="http://schemas.microsoft.com/office/drawing/2014/main" id="{73A60371-7666-A149-0142-EC99B0C300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8" name="Rectangle 3">
            <a:extLst>
              <a:ext uri="{FF2B5EF4-FFF2-40B4-BE49-F238E27FC236}">
                <a16:creationId xmlns:a16="http://schemas.microsoft.com/office/drawing/2014/main" id="{50CE917F-94B4-DC5D-0CE9-26E97639CB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السياق.</a:t>
            </a:r>
          </a:p>
          <a:p>
            <a:pPr eaLnBrk="1" hangingPunct="1">
              <a:spcBef>
                <a:spcPct val="0"/>
              </a:spcBef>
            </a:pPr>
            <a:endParaRPr lang="ar-AE" altLang="it-CH" dirty="0"/>
          </a:p>
          <a:p>
            <a:pPr eaLnBrk="1" hangingPunct="1">
              <a:spcBef>
                <a:spcPct val="0"/>
              </a:spcBef>
            </a:pPr>
            <a:r>
              <a:rPr lang="ar-AE" altLang="it-CH" dirty="0"/>
              <a:t>هناك نوعان من الاستعمار:</a:t>
            </a:r>
          </a:p>
          <a:p>
            <a:pPr eaLnBrk="1" hangingPunct="1">
              <a:spcBef>
                <a:spcPct val="0"/>
              </a:spcBef>
            </a:pPr>
            <a:endParaRPr lang="ar-AE" altLang="it-CH" dirty="0"/>
          </a:p>
          <a:p>
            <a:pPr eaLnBrk="1" hangingPunct="1">
              <a:spcBef>
                <a:spcPct val="0"/>
              </a:spcBef>
            </a:pPr>
            <a:r>
              <a:rPr lang="ar-AE" altLang="it-CH" dirty="0"/>
              <a:t>الاستغلال الاستعماري ، الذي ينطوي على الاستيلاء على الموارد (النفط ، المواد الخام ، العبيد ، إلخ). في هذه الحالة ، قام المستعمرون بتثبيت فريق من المسؤولين والفنيين الذين تحميهم وحدة عسكرية. كما أنهم يستخدمون برجوازية محلية ذليلة لتصدير موارد البلاد ، وهي حالة كلاسيكية هي بلدان وسط إفريقيا. يمكن أن يكون الموقع الاستراتيجي أيضًا أحد الأصول ، وجبل طارق مثال كلاسيكي.</a:t>
            </a:r>
          </a:p>
          <a:p>
            <a:pPr eaLnBrk="1" hangingPunct="1">
              <a:spcBef>
                <a:spcPct val="0"/>
              </a:spcBef>
            </a:pPr>
            <a:endParaRPr lang="ar-AE" altLang="it-CH" dirty="0"/>
          </a:p>
          <a:p>
            <a:pPr eaLnBrk="1" hangingPunct="1">
              <a:spcBef>
                <a:spcPct val="0"/>
              </a:spcBef>
            </a:pPr>
            <a:r>
              <a:rPr lang="ar-AE" altLang="it-CH" dirty="0"/>
              <a:t>الاستعمار الاستيطاني ، الذي ينطوي على غزو واحتلال الأراضي واستيطان سكان البلد المحتل. في هذه الحالة ، يستولي المستعمر على الأرض وكل ما تحتويه بكل الوسائل الممكنة ، بما في ذلك القوة. من الواضح أن السكان الأصليين يمثلون عقبة رئيسية وبالتالي "يتم القضاء عليهم" ، ويعني إخضاعهم أو حبسهم في مناطق محددة ، أو طردهم (بلغة "التطهير العرقي") أو قتلهم ببساطة. حالة كلاسيكية هي الولايات المتحدة حيث تم إبادة السكان الأصليين إلى حد كبير وحبس الناجون في مناطق المحميات الهندية.</a:t>
            </a:r>
            <a:endParaRPr lang="en-US" altLang="it-CH" dirty="0"/>
          </a:p>
          <a:p>
            <a:pPr eaLnBrk="1" hangingPunct="1">
              <a:spcBef>
                <a:spcPct val="0"/>
              </a:spcBef>
            </a:pPr>
            <a:endParaRPr lang="en-US" altLang="it-CH" dirty="0"/>
          </a:p>
          <a:p>
            <a:pPr eaLnBrk="1" hangingPunct="1">
              <a:spcBef>
                <a:spcPct val="0"/>
              </a:spcBef>
            </a:pPr>
            <a:endParaRPr lang="en-US" altLang="it-CH" dirty="0"/>
          </a:p>
          <a:p>
            <a:pPr eaLnBrk="1" hangingPunct="1">
              <a:spcBef>
                <a:spcPct val="0"/>
              </a:spcBef>
            </a:pPr>
            <a:r>
              <a:rPr lang="ar-AE" altLang="it-CH" dirty="0"/>
              <a:t>الصهيونية وإسرائيل هما أيضًا حالة كلاسيكية من الاستعمار الاستيطاني. قبل عام 1948 ، اشترى المستوطنون الصهاينة بعض الأراضي (حوالي 7٪ من فلسطين) للاستيطان فيها. لكن ابتداء من عام 1948 احتلوا الأراضي بالقوة من خلال التطهير العرقي القاسي والقمع الوحشي (تدمير وسائل عيش السكان الأصليين) والسجن والحبس للسكان الأصليين في مناطق قليلة محاطة بحواجز غير سالكة (الجدار ، غزة ). كل هذه الإجراءات مصحوبة بدعاية هائلة (الهولوكوست ، الوعد الإلهي ، معاداة السامية ، فقط ديمقراطية الشرق الأوسط ، الصورة الإيجابية ، إلخ) ، غموض كبير للواقع (الغموض التاريخي ، يصبح الظالمون ضحايا ، إلخ). . يتم قمع كل احتجاج بوحشية ويصبح ذريعة لاحتلال المزيد من الأراضي (1. و 2. الانتفاضة). أي عمل من أعمال المقاومة يُعرّف بأنه عمل إرهابي ويتم تنفيذ عمليات انتقامية واسعة النطاق ودموية (غزة). يتم إجراء التحالفات مع الدول الأخرى التي تمارس أيضًا الاستعمار والقمع (إنجلترا ، الولايات المتحدة الأمريكية) ويحصل المستعمرون على مساعدات سياسية (مثال في الأمم المتحدة) ومساعدات مالية وعسكرية. بالإضافة إلى ذلك ، قام المستعمرون بشكل منهجي بإزالة القادة والنشطاء المحليين (تم القضاء على 3000 فلسطيني بارز من قبل القوات الخاصة الإسرائيلية) ، والداعمين الأجانب للسكان المحليين (الدول العربية) فاسدون أو مروعون ، والتمييز العرقي (الفصل العنصري) والأيديولوجية القومية والعنصرية هي نفذوا ، إلخ. كما أنشأوا جهازًا كبيرًا للقمع (جيش الدفاع الإسرائيلي ، وجماعات مسلحة خاصة ، وأجهزة سرية ، وسجون ، ونظام مراقبة ، وتدمير المنازل والبنية التحتية ، وما إلى ذلك). يتم تنفيذ جهاز تشريعي وقضائي تمييزي (سجل عقاري جديد ، وقوانين صارمة للغاية للسكان الأصليين ، وقانون بشأن العودة ، وقانون بشأن الغائبين ، وما إلى ذلك) وجهاز دعاية (هاسبارا).</a:t>
            </a:r>
          </a:p>
          <a:p>
            <a:pPr eaLnBrk="1" hangingPunct="1">
              <a:spcBef>
                <a:spcPct val="0"/>
              </a:spcBef>
            </a:pPr>
            <a:endParaRPr lang="ar-AE" altLang="it-CH" dirty="0"/>
          </a:p>
          <a:p>
            <a:pPr eaLnBrk="1" hangingPunct="1">
              <a:spcBef>
                <a:spcPct val="0"/>
              </a:spcBef>
            </a:pPr>
            <a:r>
              <a:rPr lang="ar-AE" altLang="it-CH" dirty="0"/>
              <a:t>هذا العرض هو أيضًا تاريخ الاستعمار الاستيطاني الصهيوني الكلاسيكي في فلسطين</a:t>
            </a:r>
            <a:endParaRPr lang="en-US" altLang="it-CH" dirty="0"/>
          </a:p>
          <a:p>
            <a:pPr eaLnBrk="1" hangingPunct="1">
              <a:spcBef>
                <a:spcPct val="0"/>
              </a:spcBef>
            </a:pPr>
            <a:endParaRPr lang="en-US" altLang="it-CH" dirty="0"/>
          </a:p>
          <a:p>
            <a:pPr eaLnBrk="1" hangingPunct="1">
              <a:spcBef>
                <a:spcPct val="0"/>
              </a:spcBef>
            </a:pPr>
            <a:r>
              <a:rPr lang="it-IT" altLang="it-CH" dirty="0"/>
              <a:t>https://www.palestineremembered.com/David_Ben_Gurion_To_His_Son_Amos_Written_OCT_5th_1937.html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egnaposto immagine diapositiva 1">
            <a:extLst>
              <a:ext uri="{FF2B5EF4-FFF2-40B4-BE49-F238E27FC236}">
                <a16:creationId xmlns:a16="http://schemas.microsoft.com/office/drawing/2014/main" id="{CC9B6164-1B79-38C4-5DFB-E968D15436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Segnaposto note 2">
            <a:extLst>
              <a:ext uri="{FF2B5EF4-FFF2-40B4-BE49-F238E27FC236}">
                <a16:creationId xmlns:a16="http://schemas.microsoft.com/office/drawing/2014/main" id="{70731139-F9EB-F97D-4130-120747F1D7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لاحظ الطابع: حكومة فلسطين.</a:t>
            </a:r>
            <a:endParaRPr lang="it-CH" altLang="it-CH" dirty="0"/>
          </a:p>
        </p:txBody>
      </p:sp>
      <p:sp>
        <p:nvSpPr>
          <p:cNvPr id="121860" name="Segnaposto numero diapositiva 3">
            <a:extLst>
              <a:ext uri="{FF2B5EF4-FFF2-40B4-BE49-F238E27FC236}">
                <a16:creationId xmlns:a16="http://schemas.microsoft.com/office/drawing/2014/main" id="{2C5E80B6-88D4-33E0-5379-D799BDCF8F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3236D5-A825-486D-957D-AF93CDAA4E22}" type="slidenum">
              <a:rPr lang="it-CH" altLang="en-US" smtClean="0"/>
              <a:pPr>
                <a:spcBef>
                  <a:spcPct val="0"/>
                </a:spcBef>
              </a:pPr>
              <a:t>20</a:t>
            </a:fld>
            <a:endParaRPr lang="it-CH"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egnaposto immagine diapositiva 1">
            <a:extLst>
              <a:ext uri="{FF2B5EF4-FFF2-40B4-BE49-F238E27FC236}">
                <a16:creationId xmlns:a16="http://schemas.microsoft.com/office/drawing/2014/main" id="{12DF6F28-3A7C-B655-42B4-01DED60F18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Segnaposto note 2">
            <a:extLst>
              <a:ext uri="{FF2B5EF4-FFF2-40B4-BE49-F238E27FC236}">
                <a16:creationId xmlns:a16="http://schemas.microsoft.com/office/drawing/2014/main" id="{3BE79BDB-430A-D812-FB34-CE19C0B82A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r>
              <a:rPr lang="it-CH" altLang="it-CH">
                <a:solidFill>
                  <a:srgbClr val="000000"/>
                </a:solidFill>
              </a:rPr>
              <a:t> http://en.wikipedia.org/wiki/Palestine_pound</a:t>
            </a:r>
          </a:p>
          <a:p>
            <a:endParaRPr lang="it-CH" altLang="it-CH"/>
          </a:p>
        </p:txBody>
      </p:sp>
      <p:sp>
        <p:nvSpPr>
          <p:cNvPr id="123908" name="Segnaposto numero diapositiva 3">
            <a:extLst>
              <a:ext uri="{FF2B5EF4-FFF2-40B4-BE49-F238E27FC236}">
                <a16:creationId xmlns:a16="http://schemas.microsoft.com/office/drawing/2014/main" id="{0EBBB63F-85EF-5F68-06E2-2EA5B0602C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D63BFE-A790-4FB9-BCB5-2C8435C8CF6F}" type="slidenum">
              <a:rPr lang="it-CH" altLang="en-US" smtClean="0"/>
              <a:pPr>
                <a:spcBef>
                  <a:spcPct val="0"/>
                </a:spcBef>
              </a:pPr>
              <a:t>21</a:t>
            </a:fld>
            <a:endParaRPr lang="it-CH"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egnaposto immagine diapositiva 1">
            <a:extLst>
              <a:ext uri="{FF2B5EF4-FFF2-40B4-BE49-F238E27FC236}">
                <a16:creationId xmlns:a16="http://schemas.microsoft.com/office/drawing/2014/main" id="{A4228E56-55A7-9856-B115-EB51B78810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Segnaposto note 2">
            <a:extLst>
              <a:ext uri="{FF2B5EF4-FFF2-40B4-BE49-F238E27FC236}">
                <a16:creationId xmlns:a16="http://schemas.microsoft.com/office/drawing/2014/main" id="{555A99F9-FBD5-D865-4AE7-E982EFD6EF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125956" name="Segnaposto numero diapositiva 3">
            <a:extLst>
              <a:ext uri="{FF2B5EF4-FFF2-40B4-BE49-F238E27FC236}">
                <a16:creationId xmlns:a16="http://schemas.microsoft.com/office/drawing/2014/main" id="{BDA339AD-EFC9-737F-6A23-46C889B945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119A72-90CE-4C9C-835E-85807FD1A1A1}" type="slidenum">
              <a:rPr lang="it-CH" altLang="en-US" smtClean="0"/>
              <a:pPr>
                <a:spcBef>
                  <a:spcPct val="0"/>
                </a:spcBef>
              </a:pPr>
              <a:t>22</a:t>
            </a:fld>
            <a:endParaRPr lang="it-CH"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egnaposto immagine diapositiva 1">
            <a:extLst>
              <a:ext uri="{FF2B5EF4-FFF2-40B4-BE49-F238E27FC236}">
                <a16:creationId xmlns:a16="http://schemas.microsoft.com/office/drawing/2014/main" id="{04E8D6F4-6D9D-F3D7-56BB-9CC1B10808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Segnaposto note 2">
            <a:extLst>
              <a:ext uri="{FF2B5EF4-FFF2-40B4-BE49-F238E27FC236}">
                <a16:creationId xmlns:a16="http://schemas.microsoft.com/office/drawing/2014/main" id="{3E0EFF09-BDDF-DA34-4469-7990EA49D4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عند وصولهم ، تعلم اليهود الصهاينة من العرب كيفية زراعة الحمضيات. فيما بعد سرق اليهود بساتين موالح العرب.</a:t>
            </a:r>
            <a:endParaRPr lang="en-US" altLang="it-CH" dirty="0"/>
          </a:p>
          <a:p>
            <a:endParaRPr lang="en-US" altLang="it-CH" dirty="0"/>
          </a:p>
          <a:p>
            <a:r>
              <a:rPr lang="en-US" altLang="it-CH" dirty="0"/>
              <a:t>http://en.wikipedia.org/wiki/Jaffa_orange</a:t>
            </a:r>
          </a:p>
          <a:p>
            <a:r>
              <a:rPr lang="en-US" altLang="it-CH" dirty="0"/>
              <a:t>https://www.haaretz.com/.premium-the-forgotten-story-of-the-original-jaffa-oranges-1.5372705</a:t>
            </a:r>
          </a:p>
        </p:txBody>
      </p:sp>
      <p:sp>
        <p:nvSpPr>
          <p:cNvPr id="128004" name="Segnaposto numero diapositiva 3">
            <a:extLst>
              <a:ext uri="{FF2B5EF4-FFF2-40B4-BE49-F238E27FC236}">
                <a16:creationId xmlns:a16="http://schemas.microsoft.com/office/drawing/2014/main" id="{8DCC1F73-F20D-0386-ACC0-923F74C9E9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28700D-894D-45EA-AFCC-80738C82F839}" type="slidenum">
              <a:rPr lang="it-CH" altLang="en-US" smtClean="0">
                <a:solidFill>
                  <a:srgbClr val="000000"/>
                </a:solidFill>
              </a:rPr>
              <a:pPr>
                <a:spcBef>
                  <a:spcPct val="0"/>
                </a:spcBef>
              </a:pPr>
              <a:t>23</a:t>
            </a:fld>
            <a:endParaRPr lang="it-CH" altLang="en-US">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egnaposto immagine diapositiva 1">
            <a:extLst>
              <a:ext uri="{FF2B5EF4-FFF2-40B4-BE49-F238E27FC236}">
                <a16:creationId xmlns:a16="http://schemas.microsoft.com/office/drawing/2014/main" id="{0BCDBD82-A53A-CF00-0A1E-E15B0D21E3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Segnaposto note 2">
            <a:extLst>
              <a:ext uri="{FF2B5EF4-FFF2-40B4-BE49-F238E27FC236}">
                <a16:creationId xmlns:a16="http://schemas.microsoft.com/office/drawing/2014/main" id="{57BC8841-7287-FDAB-D278-BAFFD5777F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http://it.wikipedia.org/wiki/Moti_palestinesi_del_1920</a:t>
            </a:r>
          </a:p>
          <a:p>
            <a:r>
              <a:rPr lang="it-CH" altLang="it-CH"/>
              <a:t>http://en.wikipedia.org/wiki/1929_Palestine_riots</a:t>
            </a:r>
          </a:p>
          <a:p>
            <a:r>
              <a:rPr lang="it-CH" altLang="it-CH"/>
              <a:t>http://en.wikipedia.org/wiki/Arab_riots_of_1936</a:t>
            </a:r>
          </a:p>
          <a:p>
            <a:endParaRPr lang="it-CH" altLang="it-CH"/>
          </a:p>
        </p:txBody>
      </p:sp>
      <p:sp>
        <p:nvSpPr>
          <p:cNvPr id="130052" name="Segnaposto numero diapositiva 3">
            <a:extLst>
              <a:ext uri="{FF2B5EF4-FFF2-40B4-BE49-F238E27FC236}">
                <a16:creationId xmlns:a16="http://schemas.microsoft.com/office/drawing/2014/main" id="{12CE870A-1B88-BAF0-CF99-4C905EFE4A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42E698-15D9-487F-9DBB-0D347F43B659}" type="slidenum">
              <a:rPr lang="it-CH" altLang="en-US" smtClean="0"/>
              <a:pPr>
                <a:spcBef>
                  <a:spcPct val="0"/>
                </a:spcBef>
              </a:pPr>
              <a:t>24</a:t>
            </a:fld>
            <a:endParaRPr lang="it-CH"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egnaposto immagine diapositiva 1">
            <a:extLst>
              <a:ext uri="{FF2B5EF4-FFF2-40B4-BE49-F238E27FC236}">
                <a16:creationId xmlns:a16="http://schemas.microsoft.com/office/drawing/2014/main" id="{FE7668AE-83DC-9934-1726-5E570CFD8C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Segnaposto note 2">
            <a:extLst>
              <a:ext uri="{FF2B5EF4-FFF2-40B4-BE49-F238E27FC236}">
                <a16:creationId xmlns:a16="http://schemas.microsoft.com/office/drawing/2014/main" id="{817ACFC1-B48A-1BD2-7249-1AB5852685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http://en.wikipedia.org/wiki/Defence_(Emergency)_Regulations</a:t>
            </a:r>
          </a:p>
          <a:p>
            <a:r>
              <a:rPr lang="it-CH" altLang="it-CH"/>
              <a:t>http://en.wikipedia.org/wiki/British_Mandate_Palestine</a:t>
            </a:r>
          </a:p>
        </p:txBody>
      </p:sp>
      <p:sp>
        <p:nvSpPr>
          <p:cNvPr id="132100" name="Segnaposto numero diapositiva 3">
            <a:extLst>
              <a:ext uri="{FF2B5EF4-FFF2-40B4-BE49-F238E27FC236}">
                <a16:creationId xmlns:a16="http://schemas.microsoft.com/office/drawing/2014/main" id="{C7AE286E-F350-66EA-FB82-47DAADF4E7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F61547-4CF1-4350-8BA7-477340F092C8}" type="slidenum">
              <a:rPr lang="it-CH" altLang="en-US" smtClean="0"/>
              <a:pPr>
                <a:spcBef>
                  <a:spcPct val="0"/>
                </a:spcBef>
              </a:pPr>
              <a:t>25</a:t>
            </a:fld>
            <a:endParaRPr lang="it-CH"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egnaposto immagine diapositiva 1">
            <a:extLst>
              <a:ext uri="{FF2B5EF4-FFF2-40B4-BE49-F238E27FC236}">
                <a16:creationId xmlns:a16="http://schemas.microsoft.com/office/drawing/2014/main" id="{8AC0243C-9847-09F9-B661-18F291ACB8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Segnaposto note 2">
            <a:extLst>
              <a:ext uri="{FF2B5EF4-FFF2-40B4-BE49-F238E27FC236}">
                <a16:creationId xmlns:a16="http://schemas.microsoft.com/office/drawing/2014/main" id="{C6E1996F-6377-B05E-8B0F-44B4BD6E07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كانت لجنة بيل هي اللجنة السادسة التي استفسرت عن الاضطرابات في فلسطين. ربما كانت خطة التقسيم التي اقترحتها </a:t>
            </a:r>
            <a:r>
              <a:rPr lang="en-US" altLang="it-CH" dirty="0"/>
              <a:t>PEEL </a:t>
            </a:r>
            <a:r>
              <a:rPr lang="ar-AE" altLang="it-CH" dirty="0"/>
              <a:t>هي الأكثر عدلاً من بين جميع الخطط التي تم اقتراحها.</a:t>
            </a:r>
            <a:endParaRPr lang="en-US" altLang="it-CH" dirty="0"/>
          </a:p>
          <a:p>
            <a:endParaRPr lang="en-US" altLang="it-CH" dirty="0"/>
          </a:p>
          <a:p>
            <a:r>
              <a:rPr lang="en-US" altLang="it-CH" dirty="0"/>
              <a:t>http://en.wikipedia.org/wiki/Peel_Commission</a:t>
            </a:r>
          </a:p>
        </p:txBody>
      </p:sp>
      <p:sp>
        <p:nvSpPr>
          <p:cNvPr id="134148" name="Segnaposto numero diapositiva 3">
            <a:extLst>
              <a:ext uri="{FF2B5EF4-FFF2-40B4-BE49-F238E27FC236}">
                <a16:creationId xmlns:a16="http://schemas.microsoft.com/office/drawing/2014/main" id="{A3F8B535-C699-25D6-E575-34916C2EB7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DB1D1F2-1498-4553-977B-704D6B0FE159}" type="slidenum">
              <a:rPr lang="it-CH" altLang="en-US" smtClean="0"/>
              <a:pPr>
                <a:spcBef>
                  <a:spcPct val="0"/>
                </a:spcBef>
              </a:pPr>
              <a:t>26</a:t>
            </a:fld>
            <a:endParaRPr lang="it-CH"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egnaposto immagine diapositiva 1">
            <a:extLst>
              <a:ext uri="{FF2B5EF4-FFF2-40B4-BE49-F238E27FC236}">
                <a16:creationId xmlns:a16="http://schemas.microsoft.com/office/drawing/2014/main" id="{DB958C46-214B-30AC-19B9-84757C59A9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Segnaposto note 2">
            <a:extLst>
              <a:ext uri="{FF2B5EF4-FFF2-40B4-BE49-F238E27FC236}">
                <a16:creationId xmlns:a16="http://schemas.microsoft.com/office/drawing/2014/main" id="{B5A527B1-A162-7D30-086F-A41C943A6D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وصلت سفينة المهاجرين باريتا إلى ساحل تل أبيب في 22 آب / أغسطس 1939. منح البريطانيون تأشيرات دخول إلى فلسطين لنحو 800 مهاجر صهيوني</a:t>
            </a:r>
            <a:endParaRPr lang="en-US" altLang="it-CH" dirty="0"/>
          </a:p>
          <a:p>
            <a:endParaRPr lang="en-US" altLang="it-CH" dirty="0"/>
          </a:p>
          <a:p>
            <a:r>
              <a:rPr lang="en-US" altLang="it-CH" dirty="0"/>
              <a:t>https://he.wikipedia.org/wiki/%D7%A4%D7%90%D7%A8%D7%99%D7%98%D7%94</a:t>
            </a:r>
          </a:p>
          <a:p>
            <a:r>
              <a:rPr lang="en-US" altLang="it-CH" dirty="0"/>
              <a:t>https://he.wikipedia.org/wiki/%D7%95%D7%9C%D7%95%D7%A1_(%D7%90%D7%95%D7%A0%D7%99%D7%99%D7%AA_%D7%9E%D7%A2%D7%A4%D7%99%D7%9C%D7%99%D7%9D)</a:t>
            </a:r>
          </a:p>
          <a:p>
            <a:r>
              <a:rPr lang="en-US" altLang="it-CH" dirty="0"/>
              <a:t>https://he.wikipedia.org/wiki/%D7%94%D7%94%D7%A2%D7%A4%D7%9C%D7%94</a:t>
            </a:r>
          </a:p>
          <a:p>
            <a:endParaRPr lang="en-US" altLang="it-CH" dirty="0"/>
          </a:p>
          <a:p>
            <a:r>
              <a:rPr lang="en-US" altLang="it-CH" dirty="0"/>
              <a:t>http://en.wikipedia.org/wiki/Jewish_Agency_for_Israel</a:t>
            </a:r>
          </a:p>
          <a:p>
            <a:r>
              <a:rPr lang="en-US" altLang="it-CH" dirty="0"/>
              <a:t>http://en.wikipedia.org/wiki/Struma_disaster</a:t>
            </a:r>
          </a:p>
          <a:p>
            <a:r>
              <a:rPr lang="en-US" altLang="it-CH" dirty="0"/>
              <a:t>https://encyclopedia.ushmm.org/content/en/photo/aliyah-bet-illegal-immigration-ship-parita</a:t>
            </a:r>
          </a:p>
          <a:p>
            <a:endParaRPr lang="it-CH" altLang="it-CH" dirty="0"/>
          </a:p>
        </p:txBody>
      </p:sp>
      <p:sp>
        <p:nvSpPr>
          <p:cNvPr id="136196" name="Segnaposto numero diapositiva 3">
            <a:extLst>
              <a:ext uri="{FF2B5EF4-FFF2-40B4-BE49-F238E27FC236}">
                <a16:creationId xmlns:a16="http://schemas.microsoft.com/office/drawing/2014/main" id="{7E971AEE-F06F-FED1-9FB8-2BAEE9DDB4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DDE250-DA44-4130-8E74-77923A807344}" type="slidenum">
              <a:rPr lang="it-CH" altLang="en-US" smtClean="0"/>
              <a:pPr>
                <a:spcBef>
                  <a:spcPct val="0"/>
                </a:spcBef>
              </a:pPr>
              <a:t>27</a:t>
            </a:fld>
            <a:endParaRPr lang="it-CH"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egnaposto immagine diapositiva 1">
            <a:extLst>
              <a:ext uri="{FF2B5EF4-FFF2-40B4-BE49-F238E27FC236}">
                <a16:creationId xmlns:a16="http://schemas.microsoft.com/office/drawing/2014/main" id="{72B1DBCF-4F83-8DD4-AD8B-053E7365D2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Segnaposto note 2">
            <a:extLst>
              <a:ext uri="{FF2B5EF4-FFF2-40B4-BE49-F238E27FC236}">
                <a16:creationId xmlns:a16="http://schemas.microsoft.com/office/drawing/2014/main" id="{0447507E-FB49-2C0E-6E6D-CCBFCD4132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اليوم ، يضم مبنى سينما قصر الحمراء مقر السيانتولوجيا</a:t>
            </a:r>
            <a:endParaRPr lang="en-US" altLang="it-CH" dirty="0"/>
          </a:p>
          <a:p>
            <a:endParaRPr lang="en-US" altLang="it-CH" dirty="0"/>
          </a:p>
          <a:p>
            <a:r>
              <a:rPr lang="ar-AE" altLang="it-CH" dirty="0"/>
              <a:t>فلسطين قبل 1948 فيديو:</a:t>
            </a:r>
            <a:endParaRPr lang="en-US" altLang="it-CH" dirty="0"/>
          </a:p>
          <a:p>
            <a:r>
              <a:rPr lang="en-US" altLang="it-CH" dirty="0"/>
              <a:t>https://www.youtube.com/watch?v=KxfdR8CwJ5w</a:t>
            </a:r>
          </a:p>
        </p:txBody>
      </p:sp>
      <p:sp>
        <p:nvSpPr>
          <p:cNvPr id="138244" name="Segnaposto numero diapositiva 3">
            <a:extLst>
              <a:ext uri="{FF2B5EF4-FFF2-40B4-BE49-F238E27FC236}">
                <a16:creationId xmlns:a16="http://schemas.microsoft.com/office/drawing/2014/main" id="{EAD9BBBF-78AE-101C-A9F5-10666EB4DF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F026E21-BB4C-4BCA-8A9D-BA60399A2C1A}" type="slidenum">
              <a:rPr lang="it-CH" altLang="en-US" smtClean="0">
                <a:solidFill>
                  <a:srgbClr val="000000"/>
                </a:solidFill>
              </a:rPr>
              <a:pPr>
                <a:spcBef>
                  <a:spcPct val="0"/>
                </a:spcBef>
              </a:pPr>
              <a:t>28</a:t>
            </a:fld>
            <a:endParaRPr lang="it-CH" altLang="en-US">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egnaposto immagine diapositiva 1">
            <a:extLst>
              <a:ext uri="{FF2B5EF4-FFF2-40B4-BE49-F238E27FC236}">
                <a16:creationId xmlns:a16="http://schemas.microsoft.com/office/drawing/2014/main" id="{DC4A61C2-44AC-BB7B-0A75-8744BA1200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Segnaposto note 2">
            <a:extLst>
              <a:ext uri="{FF2B5EF4-FFF2-40B4-BE49-F238E27FC236}">
                <a16:creationId xmlns:a16="http://schemas.microsoft.com/office/drawing/2014/main" id="{41591E53-F19F-E27B-ED1A-ADD0D7B226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solidFill>
                  <a:srgbClr val="000000"/>
                </a:solidFill>
              </a:rPr>
              <a:t>قامت العصابات الصهيونية بمهاجمة الفلسطينيين وإرهابهم بشكل منهجي وفي كل مكان. حتى القرى البعيدة جدا تعرضت للهجوم.</a:t>
            </a:r>
          </a:p>
          <a:p>
            <a:r>
              <a:rPr lang="ar-AE" altLang="it-CH" dirty="0">
                <a:solidFill>
                  <a:srgbClr val="000000"/>
                </a:solidFill>
              </a:rPr>
              <a:t>في سبتمبر 1946 هاجم بعض أعضاء منظمة الإرغون البنوك العربية بما في ذلك بنك يافا العثماني وتل أبيب وبنك باركليز.</a:t>
            </a:r>
            <a:endParaRPr lang="en-US" altLang="it-CH" dirty="0">
              <a:solidFill>
                <a:srgbClr val="000000"/>
              </a:solidFill>
            </a:endParaRPr>
          </a:p>
          <a:p>
            <a:endParaRPr lang="en-US" altLang="it-CH" dirty="0">
              <a:solidFill>
                <a:srgbClr val="000000"/>
              </a:solidFill>
            </a:endParaRPr>
          </a:p>
          <a:p>
            <a:r>
              <a:rPr lang="en-US" altLang="it-CH" dirty="0">
                <a:solidFill>
                  <a:srgbClr val="000000"/>
                </a:solidFill>
              </a:rPr>
              <a:t>http://en.wikipedia.org/wiki/Haganah</a:t>
            </a:r>
          </a:p>
          <a:p>
            <a:r>
              <a:rPr lang="en-US" altLang="it-CH" dirty="0">
                <a:solidFill>
                  <a:srgbClr val="000000"/>
                </a:solidFill>
              </a:rPr>
              <a:t>http://en.wikipedia.org/wiki/Palmach</a:t>
            </a:r>
          </a:p>
          <a:p>
            <a:r>
              <a:rPr lang="en-US" altLang="it-CH" dirty="0">
                <a:solidFill>
                  <a:srgbClr val="000000"/>
                </a:solidFill>
              </a:rPr>
              <a:t>http://en.wikipedia.org/wiki/Irgun</a:t>
            </a:r>
          </a:p>
          <a:p>
            <a:r>
              <a:rPr lang="en-US" altLang="it-CH" dirty="0">
                <a:solidFill>
                  <a:srgbClr val="000000"/>
                </a:solidFill>
              </a:rPr>
              <a:t>http://en.wikipedia.org/wiki/Stern_Gang</a:t>
            </a:r>
          </a:p>
          <a:p>
            <a:r>
              <a:rPr lang="en-US" altLang="it-CH" dirty="0">
                <a:solidFill>
                  <a:srgbClr val="000000"/>
                </a:solidFill>
              </a:rPr>
              <a:t>http://en.wikipedia.org/wiki/Semiramis_Hotel_bombing</a:t>
            </a:r>
          </a:p>
          <a:p>
            <a:r>
              <a:rPr lang="en-US" altLang="it-CH" dirty="0">
                <a:solidFill>
                  <a:srgbClr val="000000"/>
                </a:solidFill>
              </a:rPr>
              <a:t>http://en.wikipedia.org/wiki/Jewish_insurgency_in_Palestine</a:t>
            </a:r>
          </a:p>
          <a:p>
            <a:r>
              <a:rPr lang="en-US" altLang="it-CH" dirty="0">
                <a:solidFill>
                  <a:srgbClr val="000000"/>
                </a:solidFill>
              </a:rPr>
              <a:t>http://cosmos.ucc.ie/cs1064/jabowen/IPSC/php/event.php?eid=5894</a:t>
            </a:r>
          </a:p>
          <a:p>
            <a:r>
              <a:rPr lang="en-US" altLang="it-CH" dirty="0">
                <a:solidFill>
                  <a:srgbClr val="000000"/>
                </a:solidFill>
              </a:rPr>
              <a:t>https://www.haaretz.com/israel-news/.premium-the-hidden-terror-attacks-of-the-haganah-israel-s-pre-state-militia-1.8914765</a:t>
            </a:r>
          </a:p>
          <a:p>
            <a:r>
              <a:rPr lang="en-US" altLang="it-CH" dirty="0">
                <a:solidFill>
                  <a:srgbClr val="000000"/>
                </a:solidFill>
              </a:rPr>
              <a:t>https://en.wikipedia.org/wiki/Caesarea</a:t>
            </a:r>
          </a:p>
          <a:p>
            <a:endParaRPr lang="en-US" altLang="it-CH" dirty="0">
              <a:solidFill>
                <a:srgbClr val="000000"/>
              </a:solidFill>
            </a:endParaRPr>
          </a:p>
          <a:p>
            <a:r>
              <a:rPr lang="en-US" altLang="it-CH" dirty="0">
                <a:solidFill>
                  <a:srgbClr val="000000"/>
                </a:solidFill>
              </a:rPr>
              <a:t>https://en.wikipedia.org/wiki/Night_of_the_Bridges </a:t>
            </a:r>
          </a:p>
          <a:p>
            <a:endParaRPr lang="it-CH" altLang="it-CH" dirty="0"/>
          </a:p>
        </p:txBody>
      </p:sp>
      <p:sp>
        <p:nvSpPr>
          <p:cNvPr id="140292" name="Segnaposto numero diapositiva 3">
            <a:extLst>
              <a:ext uri="{FF2B5EF4-FFF2-40B4-BE49-F238E27FC236}">
                <a16:creationId xmlns:a16="http://schemas.microsoft.com/office/drawing/2014/main" id="{F6CAD02E-A1EB-5A11-6B01-FB7A8E87BD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85941F5-90FB-4340-8E6D-0D9BAE321832}" type="slidenum">
              <a:rPr lang="it-CH" altLang="en-US" smtClean="0"/>
              <a:pPr>
                <a:spcBef>
                  <a:spcPct val="0"/>
                </a:spcBef>
              </a:pPr>
              <a:t>29</a:t>
            </a:fld>
            <a:endParaRPr lang="it-CH"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FBB78-5FD0-B3C3-C3B3-6BAAEDF3ECD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17E7774-F53D-4710-4074-0B8437AAF51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A132EF8-2F7B-6FA7-84AB-EF630408EC26}"/>
              </a:ext>
            </a:extLst>
          </p:cNvPr>
          <p:cNvSpPr>
            <a:spLocks noGrp="1"/>
          </p:cNvSpPr>
          <p:nvPr>
            <p:ph type="body" idx="1"/>
          </p:nvPr>
        </p:nvSpPr>
        <p:spPr/>
        <p:txBody>
          <a:bodyPr/>
          <a:lstStyle/>
          <a:p>
            <a:r>
              <a:rPr lang="ar-AE" dirty="0"/>
              <a:t>المبررات الخادعة التي يطرحها الصهاينة</a:t>
            </a:r>
            <a:endParaRPr lang="en-US" dirty="0"/>
          </a:p>
          <a:p>
            <a:endParaRPr lang="en-US" dirty="0"/>
          </a:p>
          <a:p>
            <a:r>
              <a:rPr lang="ar-AE" dirty="0"/>
              <a:t>معاداة السامية - لطالما تعرض الشعب اليهودي للاضطهاد (مثل المذابح) لذا يجب أن يكون لهم مكانًا آمنًا للإقامة فيه</a:t>
            </a:r>
            <a:endParaRPr lang="en-US" dirty="0"/>
          </a:p>
          <a:p>
            <a:endParaRPr lang="en-US" dirty="0"/>
          </a:p>
          <a:p>
            <a:r>
              <a:rPr lang="ar-AE" dirty="0"/>
              <a:t>حق تاريخي - فلسطين كانت مأهولة باليهود لذا فهي ملك لليهود - فلسطين كانت غير مأهولة</a:t>
            </a:r>
            <a:endParaRPr lang="en-US" dirty="0"/>
          </a:p>
          <a:p>
            <a:endParaRPr lang="en-US" dirty="0"/>
          </a:p>
          <a:p>
            <a:r>
              <a:rPr lang="ar-AE" dirty="0"/>
              <a:t>حق إلهي - وعد الله اليهود بفلسطين؛ اليهود هم الشعب المختار.</a:t>
            </a:r>
            <a:endParaRPr lang="en-US" dirty="0"/>
          </a:p>
          <a:p>
            <a:endParaRPr lang="en-US" dirty="0"/>
          </a:p>
          <a:p>
            <a:r>
              <a:rPr lang="ar-AE" dirty="0"/>
              <a:t>وعد بلفور، وعد بلفور، وعد الأمم المتحدة 181، إلخ.</a:t>
            </a:r>
            <a:endParaRPr lang="en-US" dirty="0"/>
          </a:p>
          <a:p>
            <a:endParaRPr lang="en-US" dirty="0"/>
          </a:p>
        </p:txBody>
      </p:sp>
      <p:sp>
        <p:nvSpPr>
          <p:cNvPr id="4" name="Segnaposto numero diapositiva 3">
            <a:extLst>
              <a:ext uri="{FF2B5EF4-FFF2-40B4-BE49-F238E27FC236}">
                <a16:creationId xmlns:a16="http://schemas.microsoft.com/office/drawing/2014/main" id="{5863D965-5A9E-0519-6BBF-70DBC89066F4}"/>
              </a:ext>
            </a:extLst>
          </p:cNvPr>
          <p:cNvSpPr>
            <a:spLocks noGrp="1"/>
          </p:cNvSpPr>
          <p:nvPr>
            <p:ph type="sldNum" sz="quarter" idx="5"/>
          </p:nvPr>
        </p:nvSpPr>
        <p:spPr/>
        <p:txBody>
          <a:bodyPr/>
          <a:lstStyle/>
          <a:p>
            <a:pPr>
              <a:defRPr/>
            </a:pPr>
            <a:fld id="{16F4B3D5-55F6-42F5-BF15-F6F745893273}" type="slidenum">
              <a:rPr lang="it-CH" altLang="en-US" smtClean="0"/>
              <a:pPr>
                <a:defRPr/>
              </a:pPr>
              <a:t>3</a:t>
            </a:fld>
            <a:endParaRPr lang="it-CH" altLang="en-US"/>
          </a:p>
        </p:txBody>
      </p:sp>
    </p:spTree>
    <p:extLst>
      <p:ext uri="{BB962C8B-B14F-4D97-AF65-F5344CB8AC3E}">
        <p14:creationId xmlns:p14="http://schemas.microsoft.com/office/powerpoint/2010/main" val="601070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egnaposto immagine diapositiva 1">
            <a:extLst>
              <a:ext uri="{FF2B5EF4-FFF2-40B4-BE49-F238E27FC236}">
                <a16:creationId xmlns:a16="http://schemas.microsoft.com/office/drawing/2014/main" id="{97D8DC60-54E2-D10A-EE84-F860285330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Segnaposto note 2">
            <a:extLst>
              <a:ext uri="{FF2B5EF4-FFF2-40B4-BE49-F238E27FC236}">
                <a16:creationId xmlns:a16="http://schemas.microsoft.com/office/drawing/2014/main" id="{B3561334-8F81-3918-8152-54FBDFE2EF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http://en.wikipedia.org/wiki/Jewish_National_Fund</a:t>
            </a:r>
          </a:p>
          <a:p>
            <a:endParaRPr lang="it-CH" altLang="it-CH"/>
          </a:p>
          <a:p>
            <a:r>
              <a:rPr lang="it-CH" altLang="it-CH"/>
              <a:t>*</a:t>
            </a:r>
          </a:p>
          <a:p>
            <a:endParaRPr lang="it-CH" altLang="it-CH"/>
          </a:p>
        </p:txBody>
      </p:sp>
      <p:sp>
        <p:nvSpPr>
          <p:cNvPr id="142340" name="Segnaposto numero diapositiva 3">
            <a:extLst>
              <a:ext uri="{FF2B5EF4-FFF2-40B4-BE49-F238E27FC236}">
                <a16:creationId xmlns:a16="http://schemas.microsoft.com/office/drawing/2014/main" id="{D27A4655-95CF-65C8-D453-E4A9308EAA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906311-CBFA-4588-8847-33A50B55568A}" type="slidenum">
              <a:rPr lang="it-CH" altLang="en-US" smtClean="0"/>
              <a:pPr>
                <a:spcBef>
                  <a:spcPct val="0"/>
                </a:spcBef>
              </a:pPr>
              <a:t>30</a:t>
            </a:fld>
            <a:endParaRPr lang="it-CH"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egnaposto immagine diapositiva 1">
            <a:extLst>
              <a:ext uri="{FF2B5EF4-FFF2-40B4-BE49-F238E27FC236}">
                <a16:creationId xmlns:a16="http://schemas.microsoft.com/office/drawing/2014/main" id="{2324EE0F-C138-E2F1-0730-CC63940B51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Segnaposto note 2">
            <a:extLst>
              <a:ext uri="{FF2B5EF4-FFF2-40B4-BE49-F238E27FC236}">
                <a16:creationId xmlns:a16="http://schemas.microsoft.com/office/drawing/2014/main" id="{0925F3C1-C595-A8CA-101A-5911551AD6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http://en.wikipedia.org/wiki/Demographics_of_Palestine</a:t>
            </a:r>
          </a:p>
        </p:txBody>
      </p:sp>
      <p:sp>
        <p:nvSpPr>
          <p:cNvPr id="144388" name="Segnaposto numero diapositiva 3">
            <a:extLst>
              <a:ext uri="{FF2B5EF4-FFF2-40B4-BE49-F238E27FC236}">
                <a16:creationId xmlns:a16="http://schemas.microsoft.com/office/drawing/2014/main" id="{63344C20-F3D5-7A6C-7261-5212ADA052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312A42-AA9B-4663-A5C5-B3188709DFC7}" type="slidenum">
              <a:rPr lang="it-CH" altLang="en-US" smtClean="0"/>
              <a:pPr>
                <a:spcBef>
                  <a:spcPct val="0"/>
                </a:spcBef>
              </a:pPr>
              <a:t>31</a:t>
            </a:fld>
            <a:endParaRPr lang="it-CH"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CB9B5045-6B76-9E69-A82C-37B0940E67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EC87BA-D2C6-4EAC-A7F6-275272757D96}" type="slidenum">
              <a:rPr lang="it-IT" altLang="it-CH" smtClean="0">
                <a:solidFill>
                  <a:srgbClr val="000000"/>
                </a:solidFill>
                <a:latin typeface="Arial" panose="020B0604020202020204" pitchFamily="34" charset="0"/>
              </a:rPr>
              <a:pPr>
                <a:spcBef>
                  <a:spcPct val="0"/>
                </a:spcBef>
              </a:pPr>
              <a:t>32</a:t>
            </a:fld>
            <a:endParaRPr lang="it-IT" altLang="it-CH">
              <a:solidFill>
                <a:srgbClr val="000000"/>
              </a:solidFill>
              <a:latin typeface="Arial" panose="020B0604020202020204" pitchFamily="34" charset="0"/>
            </a:endParaRPr>
          </a:p>
        </p:txBody>
      </p:sp>
      <p:sp>
        <p:nvSpPr>
          <p:cNvPr id="146435" name="Rectangle 2">
            <a:extLst>
              <a:ext uri="{FF2B5EF4-FFF2-40B4-BE49-F238E27FC236}">
                <a16:creationId xmlns:a16="http://schemas.microsoft.com/office/drawing/2014/main" id="{5FC13AF8-DCC2-8DCC-0B5F-F8FFF0228A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a:extLst>
              <a:ext uri="{FF2B5EF4-FFF2-40B4-BE49-F238E27FC236}">
                <a16:creationId xmlns:a16="http://schemas.microsoft.com/office/drawing/2014/main" id="{937CB8CF-B70A-9554-E0C5-D45D732357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وفي عام 1947، نجح الصهاينة في التأثير على لجنة </a:t>
            </a:r>
            <a:r>
              <a:rPr lang="en-US" altLang="it-CH" dirty="0"/>
              <a:t>UNSCOP </a:t>
            </a:r>
            <a:r>
              <a:rPr lang="ar-AE" altLang="it-CH" dirty="0"/>
              <a:t>لصالحهم (قضية الخروج، إلخ). وقدم تقرير الأقلية في لجنة </a:t>
            </a:r>
            <a:r>
              <a:rPr lang="en-US" altLang="it-CH" dirty="0"/>
              <a:t>UNSCOP </a:t>
            </a:r>
            <a:r>
              <a:rPr lang="ar-AE" altLang="it-CH" dirty="0"/>
              <a:t>اقتراحاً آخر أكثر إنصافاً تم تجاهله. كانت الأمم المتحدة تتألف من 56 دولة. تم تأجيل التصويت مرتين، وللموافقة على القرار، كانت هناك حاجة إلى أغلبية 2/3 (= 38 صوتًا). صوتت 33 دولة لصالح القرار، وصوتت 13 دولة ضده، وامتنعت 10 دول عن التصويت. وبالنظر إلى أن الأصوات المؤيدة لم تكن كافية، لم يتم احتساب الأصوات الممتنعة عن التصويت! وخلافًا لما أعلنوه سابقًا، قررت هايتي وليبيريا والفلبين في اللحظة الأخيرة التصويت بنعم. وقد حدث ذلك نتيجة لضغوط فاضحة مارستها الولايات المتحدة الأمريكية التي "اشترت" عملياً تلك الأصوات بالتهديدات والعروض المالية التي قدمها الصهاينة. أسس قرار الأمم المتحدة رقم 181 لتقسيم فلسطين: تم تخصيص 56,47% من الأراضي ل 500 ألف يهودي + 325 ألف عربي، و43,53% من الأراضي ل 807 ألف عربي + 10 آلاف يهودي. أما القدس التي تضم حوالي 100,000 يهودي و105,000 عربي، فقد تقرر أن تبقى تحت السيطرة الدولية. علاوة على ذلك، يوجد في القرار أيضًا بعض اللوائح وحقوق + واجبات الأطراف المعنية.</a:t>
            </a:r>
            <a:endParaRPr lang="en-US" altLang="it-CH" dirty="0"/>
          </a:p>
          <a:p>
            <a:pPr eaLnBrk="1" hangingPunct="1">
              <a:spcBef>
                <a:spcPct val="0"/>
              </a:spcBef>
            </a:pPr>
            <a:endParaRPr lang="en-US" altLang="it-CH" dirty="0"/>
          </a:p>
          <a:p>
            <a:pPr eaLnBrk="1" hangingPunct="1">
              <a:spcBef>
                <a:spcPct val="0"/>
              </a:spcBef>
            </a:pPr>
            <a:r>
              <a:rPr lang="ar-AE" altLang="it-CH" b="1" dirty="0"/>
              <a:t>قبل 12 يوماً فقط من توقيع الصهاينة على اتفاقية التقسيم مع ملك الأردن (شرق الأردن). وهذا يثبت أن الصهاينة لم يكن لديهم أي نية للامتثال لقرار الأمم المتحدة رقم 181.</a:t>
            </a:r>
            <a:endParaRPr lang="en-US" altLang="it-CH" b="1" dirty="0"/>
          </a:p>
          <a:p>
            <a:pPr eaLnBrk="1" hangingPunct="1">
              <a:spcBef>
                <a:spcPct val="0"/>
              </a:spcBef>
            </a:pPr>
            <a:r>
              <a:rPr lang="ar-AE" altLang="it-CH" b="1" dirty="0"/>
              <a:t>ومع ذلك، تتهم الدعاية الإسرائيلية العرب برفض القرار 181 وتحمّلهم مسؤولية عدم وجود دولة عربية فلسطينية.</a:t>
            </a:r>
            <a:endParaRPr lang="en-US" altLang="it-CH" b="1" dirty="0"/>
          </a:p>
          <a:p>
            <a:pPr eaLnBrk="1" hangingPunct="1">
              <a:spcBef>
                <a:spcPct val="0"/>
              </a:spcBef>
            </a:pPr>
            <a:endParaRPr lang="en-US" altLang="it-CH" b="1" dirty="0"/>
          </a:p>
          <a:p>
            <a:pPr eaLnBrk="1" hangingPunct="1">
              <a:spcBef>
                <a:spcPct val="0"/>
              </a:spcBef>
            </a:pPr>
            <a:endParaRPr lang="en-US" altLang="it-CH" dirty="0"/>
          </a:p>
          <a:p>
            <a:pPr eaLnBrk="1" hangingPunct="1">
              <a:spcBef>
                <a:spcPct val="0"/>
              </a:spcBef>
            </a:pPr>
            <a:r>
              <a:rPr lang="en-US" altLang="it-CH" dirty="0"/>
              <a:t>https://israelpalestinenews.org/real-story-israel-created-wasnt-un</a:t>
            </a:r>
          </a:p>
          <a:p>
            <a:pPr eaLnBrk="1" hangingPunct="1">
              <a:spcBef>
                <a:spcPct val="0"/>
              </a:spcBef>
            </a:pPr>
            <a:r>
              <a:rPr lang="en-US" altLang="it-CH" dirty="0"/>
              <a:t>http://en.wikipedia.org/wiki/1947_partition_plan</a:t>
            </a:r>
          </a:p>
          <a:p>
            <a:pPr eaLnBrk="1" hangingPunct="1">
              <a:spcBef>
                <a:spcPct val="0"/>
              </a:spcBef>
            </a:pPr>
            <a:r>
              <a:rPr lang="en-US" altLang="it-CH" dirty="0"/>
              <a:t>http://en.wikipedia.org/wiki/UNSCOP</a:t>
            </a:r>
          </a:p>
          <a:p>
            <a:pPr eaLnBrk="1" hangingPunct="1">
              <a:spcBef>
                <a:spcPct val="0"/>
              </a:spcBef>
            </a:pPr>
            <a:r>
              <a:rPr lang="en-US" altLang="it-CH" dirty="0"/>
              <a:t>http://www.foreignpolicyjournal.com/2010/10/26/the-myth-of-the-u-n-creation-of-israel/</a:t>
            </a:r>
          </a:p>
          <a:p>
            <a:pPr eaLnBrk="1" hangingPunct="1">
              <a:spcBef>
                <a:spcPct val="0"/>
              </a:spcBef>
            </a:pPr>
            <a:r>
              <a:rPr lang="en-US" altLang="it-CH" dirty="0"/>
              <a:t>http://www.zionism-israel.com/his/Israel_war_independence_1948_timeline.htm</a:t>
            </a:r>
          </a:p>
          <a:p>
            <a:pPr eaLnBrk="1" hangingPunct="1">
              <a:spcBef>
                <a:spcPct val="0"/>
              </a:spcBef>
            </a:pPr>
            <a:endParaRPr lang="en-US" altLang="it-CH" dirty="0"/>
          </a:p>
          <a:p>
            <a:pPr eaLnBrk="1" hangingPunct="1">
              <a:spcBef>
                <a:spcPct val="0"/>
              </a:spcBef>
            </a:pPr>
            <a:endParaRPr lang="en-US" altLang="it-CH" dirty="0"/>
          </a:p>
          <a:p>
            <a:pPr eaLnBrk="1" hangingPunct="1">
              <a:spcBef>
                <a:spcPct val="0"/>
              </a:spcBef>
            </a:pPr>
            <a:r>
              <a:rPr lang="ar-AE" altLang="it-CH" dirty="0"/>
              <a:t>"فُرضت على الأمم المتحدة في 11 مايو 1949 بإرادة الولايات المتحدة الأمريكية، ولم يتم قبول دولة إسرائيل إلا بثلاثة شروط :1 - عدم المساس بوضع القدس;2 - أن تسمح للعرب الفلسطينيين بحق العودة إلى ديارهم;3 - أن تحترم الحدود التي حددها قرار التقسيم.وفي معرض حديثه عن قرار الأمم المتحدة بشأن "التقاسم" الذي اتخذته الأمم المتحدة قبل قبولها بوقت طويل، يقول بن غوريون"إن دولة إسرائيل تعتبر قرار الأمم المتحدة الصادر في 29 تشرين الثاني/نوفمبر 1947 لاغياً وباطلاً".المصدر: "نيويورك تايمز"، 6 كانون الأول/ديسمبر 1953.تتوافق السياسة بالضبط مع شريعة الغاب: لم يتم احترام "تقسيم" فلسطين، تماشياً مع قرار الأمم المتحدة.وبالفعل، أشار قرار تقسيم فلسطين، الذي اعتمدته الجمعية العامة للأمم المتحدة (التي كانت تتألف في ذلك الوقت من أغلبية كبيرة من الدول الغربية) في 29 تشرين الثاني/ نوفمبر 1947، إلى مخططات الغرب على "معقلهم الأمامي": في هذا التاريخ كان اليهود يشكلون 32% من السكان ويملكون 5.6% من الأرض: سيحصلون على 56% من الأراضي، بما في ذلك أخصب الأراضي. وقد تم تأمين هذه القرارات تحت ضغط الولايات المتحدة. وضع الرئيس ترومان وزارة الخارجية تحت ضغط غير مسبوق. كتب وكيل وزارة الخارجية س. ويلز"بأمر مباشر من البيت الأبيض اضطر الموظفون المدنيون الأمريكيون إلى استخدام الضغط المباشر أو غير المباشر... لضمان الأغلبية اللازمة في التصويت النهائي."المصدر </a:t>
            </a:r>
            <a:endParaRPr lang="en-US" altLang="it-CH" dirty="0"/>
          </a:p>
          <a:p>
            <a:pPr eaLnBrk="1" hangingPunct="1">
              <a:spcBef>
                <a:spcPct val="0"/>
              </a:spcBef>
            </a:pPr>
            <a:endParaRPr lang="en-US" altLang="it-CH" dirty="0"/>
          </a:p>
          <a:p>
            <a:pPr eaLnBrk="1" hangingPunct="1">
              <a:spcBef>
                <a:spcPct val="0"/>
              </a:spcBef>
            </a:pPr>
            <a:r>
              <a:rPr lang="en-US" altLang="it-CH" dirty="0"/>
              <a:t>https://www.middleeastmonitor.com/20191010-israel-has-never-had-any-intention-of-honouring-either-the-1947-partition-plan-or-1967-borders/</a:t>
            </a:r>
          </a:p>
          <a:p>
            <a:pPr eaLnBrk="1" hangingPunct="1">
              <a:spcBef>
                <a:spcPct val="0"/>
              </a:spcBef>
            </a:pPr>
            <a:endParaRPr lang="it-IT" altLang="it-CH"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egnaposto immagine diapositiva 1">
            <a:extLst>
              <a:ext uri="{FF2B5EF4-FFF2-40B4-BE49-F238E27FC236}">
                <a16:creationId xmlns:a16="http://schemas.microsoft.com/office/drawing/2014/main" id="{C75AD7FF-7401-1C77-BD01-C0D3DC9EB2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Segnaposto note 2">
            <a:extLst>
              <a:ext uri="{FF2B5EF4-FFF2-40B4-BE49-F238E27FC236}">
                <a16:creationId xmlns:a16="http://schemas.microsoft.com/office/drawing/2014/main" id="{C96234C8-B85F-100F-9CB8-19A9C908E4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CH" dirty="0"/>
          </a:p>
          <a:p>
            <a:r>
              <a:rPr lang="ar-AE" altLang="it-CH" dirty="0"/>
              <a:t>ادعاء بن غوريون وارد في رسالة إلى ابنه عام 1936 أو 1937</a:t>
            </a:r>
          </a:p>
          <a:p>
            <a:endParaRPr lang="it-CH" altLang="it-CH" dirty="0"/>
          </a:p>
          <a:p>
            <a:r>
              <a:rPr lang="it-CH" altLang="it-CH" dirty="0"/>
              <a:t>http://en.wikipedia.org/wiki/Haganah</a:t>
            </a:r>
          </a:p>
          <a:p>
            <a:r>
              <a:rPr lang="it-CH" altLang="it-CH" dirty="0"/>
              <a:t>http://en.wikipedia.org/wiki/Palmach</a:t>
            </a:r>
          </a:p>
          <a:p>
            <a:r>
              <a:rPr lang="it-CH" altLang="it-CH" dirty="0"/>
              <a:t>https://en.wikipedia.org/wiki/Irgun</a:t>
            </a:r>
          </a:p>
          <a:p>
            <a:r>
              <a:rPr lang="it-CH" altLang="it-CH" dirty="0"/>
              <a:t>https://en.wikipedia.org/wiki/1948_Arab%E2%80%93Israeli_War</a:t>
            </a:r>
          </a:p>
          <a:p>
            <a:r>
              <a:rPr lang="it-CH" altLang="it-CH" dirty="0"/>
              <a:t>https://en.wikipedia.org/wiki/Killings_and_massacres_during_the_1948_Palestine_war</a:t>
            </a:r>
          </a:p>
        </p:txBody>
      </p:sp>
      <p:sp>
        <p:nvSpPr>
          <p:cNvPr id="148484" name="Segnaposto numero diapositiva 3">
            <a:extLst>
              <a:ext uri="{FF2B5EF4-FFF2-40B4-BE49-F238E27FC236}">
                <a16:creationId xmlns:a16="http://schemas.microsoft.com/office/drawing/2014/main" id="{AF7D8A99-CD56-5897-8AF1-605AA824B0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849A9D-17C0-4B14-952D-3BD2A4F81659}" type="slidenum">
              <a:rPr lang="it-CH" altLang="en-US" smtClean="0"/>
              <a:pPr>
                <a:spcBef>
                  <a:spcPct val="0"/>
                </a:spcBef>
              </a:pPr>
              <a:t>33</a:t>
            </a:fld>
            <a:endParaRPr lang="it-CH"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egnaposto immagine diapositiva 1">
            <a:extLst>
              <a:ext uri="{FF2B5EF4-FFF2-40B4-BE49-F238E27FC236}">
                <a16:creationId xmlns:a16="http://schemas.microsoft.com/office/drawing/2014/main" id="{5BC081B5-9C31-0D92-08D1-EC9067471A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Segnaposto note 2">
            <a:extLst>
              <a:ext uri="{FF2B5EF4-FFF2-40B4-BE49-F238E27FC236}">
                <a16:creationId xmlns:a16="http://schemas.microsoft.com/office/drawing/2014/main" id="{D8FD1CAA-664A-8E77-D0F7-248E64FCA9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وبحسب المصادر فقد قُتل ما بين 93 و254 شخصاً في دير ياسين. وأحصى مندوب الصليب الأحمر نحو 200 جثة. تم عرض بضع عشرات من السجناء الفلسطينيين في القدس ثم قُتلوا.</a:t>
            </a:r>
            <a:endParaRPr lang="it-CH" altLang="it-CH" dirty="0"/>
          </a:p>
          <a:p>
            <a:endParaRPr lang="it-CH" altLang="it-CH" dirty="0"/>
          </a:p>
          <a:p>
            <a:r>
              <a:rPr lang="ar-AE" altLang="it-CH" dirty="0"/>
              <a:t>وقد أتاحت الأبحاث الحديثة المستندة أيضًا إلى مسوحات التصوير الجوي البريطانية التي تم تدنيسها مؤخرًا إثبات أنه تم طرد ما يقرب من 850.000 فلسطيني بين عامي 1947 و1949. وفي عام 1948 والسنوات التالية، انتقل ما يقرب من 700 ألف يهودي من الدول العربية إلى إسرائيل.</a:t>
            </a:r>
            <a:endParaRPr lang="it-CH" altLang="it-CH" dirty="0"/>
          </a:p>
          <a:p>
            <a:endParaRPr lang="it-CH" altLang="it-CH" dirty="0"/>
          </a:p>
          <a:p>
            <a:endParaRPr lang="it-CH" altLang="it-CH" dirty="0"/>
          </a:p>
          <a:p>
            <a:r>
              <a:rPr lang="it-CH" altLang="it-CH" dirty="0"/>
              <a:t>http://en.wikipedia.org/wiki/Deir_Yassin_massacre</a:t>
            </a:r>
          </a:p>
          <a:p>
            <a:r>
              <a:rPr lang="it-CH" altLang="it-CH" dirty="0"/>
              <a:t>http://mcexcorcism.wordpress.com/2014/09/03/palastina-massengrab-aus-dem-jahr-1948-entdeckt/</a:t>
            </a:r>
          </a:p>
        </p:txBody>
      </p:sp>
      <p:sp>
        <p:nvSpPr>
          <p:cNvPr id="150532" name="Segnaposto numero diapositiva 3">
            <a:extLst>
              <a:ext uri="{FF2B5EF4-FFF2-40B4-BE49-F238E27FC236}">
                <a16:creationId xmlns:a16="http://schemas.microsoft.com/office/drawing/2014/main" id="{8C322806-786D-E552-3B74-5DD7131E6A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E6E6D0-12C0-4D8A-8BF2-6569313C14D1}" type="slidenum">
              <a:rPr lang="it-CH" altLang="en-US" smtClean="0">
                <a:solidFill>
                  <a:srgbClr val="000000"/>
                </a:solidFill>
              </a:rPr>
              <a:pPr>
                <a:spcBef>
                  <a:spcPct val="0"/>
                </a:spcBef>
              </a:pPr>
              <a:t>34</a:t>
            </a:fld>
            <a:endParaRPr lang="it-CH" altLang="en-US">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egnaposto immagine diapositiva 1">
            <a:extLst>
              <a:ext uri="{FF2B5EF4-FFF2-40B4-BE49-F238E27FC236}">
                <a16:creationId xmlns:a16="http://schemas.microsoft.com/office/drawing/2014/main" id="{AE0C2D94-B9A6-54EB-3B28-0C23BDCD3C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Segnaposto note 2">
            <a:extLst>
              <a:ext uri="{FF2B5EF4-FFF2-40B4-BE49-F238E27FC236}">
                <a16:creationId xmlns:a16="http://schemas.microsoft.com/office/drawing/2014/main" id="{E35E91CD-719E-E5B7-904E-CD515810AF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لاحظ سيارة جيب الهاغاناه المنتشرة في كل مكان: في الواقع، اشترى أحد السادة اليهود الأثرياء العديد من سيارات الجيب بعد الثانية. الحرب العالمية وأعطتها للصهاينة. بالنسبة للميليشيات الصهيونية، كانت سيارة الجيب بمثابة الورقة الرابحة.</a:t>
            </a:r>
            <a:endParaRPr lang="en-US" altLang="it-CH" dirty="0"/>
          </a:p>
          <a:p>
            <a:endParaRPr lang="en-US" altLang="it-CH" dirty="0"/>
          </a:p>
          <a:p>
            <a:r>
              <a:rPr lang="en-US" altLang="it-CH" dirty="0"/>
              <a:t>http://en.wikipedia.org/wiki/1948_Palestinian_exodus</a:t>
            </a:r>
          </a:p>
          <a:p>
            <a:r>
              <a:rPr lang="en-US" altLang="it-CH" dirty="0"/>
              <a:t>https://en.wikipedia.org/wiki/List_of_Arab_towns_and_villages_depopulated_during_the_1948_Palestinian_exodus</a:t>
            </a:r>
          </a:p>
          <a:p>
            <a:endParaRPr lang="en-US" altLang="it-CH" dirty="0"/>
          </a:p>
          <a:p>
            <a:endParaRPr lang="en-US" altLang="it-CH" dirty="0"/>
          </a:p>
          <a:p>
            <a:endParaRPr lang="it-CH" altLang="it-CH" dirty="0"/>
          </a:p>
        </p:txBody>
      </p:sp>
      <p:sp>
        <p:nvSpPr>
          <p:cNvPr id="152580" name="Segnaposto numero diapositiva 3">
            <a:extLst>
              <a:ext uri="{FF2B5EF4-FFF2-40B4-BE49-F238E27FC236}">
                <a16:creationId xmlns:a16="http://schemas.microsoft.com/office/drawing/2014/main" id="{142755A8-46CB-3C06-019C-7325FDE7DF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9397A1-8313-4410-B517-633DB8C6F859}" type="slidenum">
              <a:rPr lang="it-CH" altLang="en-US" smtClean="0"/>
              <a:pPr>
                <a:spcBef>
                  <a:spcPct val="0"/>
                </a:spcBef>
              </a:pPr>
              <a:t>35</a:t>
            </a:fld>
            <a:endParaRPr lang="it-CH"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egnaposto immagine diapositiva 1">
            <a:extLst>
              <a:ext uri="{FF2B5EF4-FFF2-40B4-BE49-F238E27FC236}">
                <a16:creationId xmlns:a16="http://schemas.microsoft.com/office/drawing/2014/main" id="{A41F9BB1-CB93-05AD-DE85-0A4C31C80C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Segnaposto note 2">
            <a:extLst>
              <a:ext uri="{FF2B5EF4-FFF2-40B4-BE49-F238E27FC236}">
                <a16:creationId xmlns:a16="http://schemas.microsoft.com/office/drawing/2014/main" id="{09260F1E-1737-41DD-44BE-5747E2C9D7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وكانت السفينة "إكسودس" وعلى متنها 4500 راكب، عبارة عن عملية دعائية نفذها الصهاينة للتأثير على الرأي العام العالمي ولجنة الأمم المتحدة الخاصة بفلسطين، التي كانت تضع خطة التقسيم المعروفة. وبناء على طلب الصهاينة شهد اثنان من أعضاء اللجنة الخاصة وصول النزوح إلى ميناء حيفا وهبوط المهاجرين الصهاينة. أعاد البريطانيون المهاجرين اليهود البالغ عددهم 4500 إلى أوروبا ثم هاجروا فيما بعد إلى فلسطين بوسائل أخرى. وفي عام 1960، تم إنتاج فيلم عن القصة.</a:t>
            </a:r>
            <a:endParaRPr lang="en-US" altLang="it-CH" dirty="0"/>
          </a:p>
          <a:p>
            <a:pPr eaLnBrk="1" hangingPunct="1">
              <a:spcBef>
                <a:spcPct val="0"/>
              </a:spcBef>
            </a:pPr>
            <a:endParaRPr lang="en-US" altLang="it-CH" dirty="0"/>
          </a:p>
          <a:p>
            <a:pPr eaLnBrk="1" hangingPunct="1">
              <a:spcBef>
                <a:spcPct val="0"/>
              </a:spcBef>
            </a:pPr>
            <a:r>
              <a:rPr lang="ar-AE" altLang="it-CH" dirty="0"/>
              <a:t>في الصور، معظم اللاجئين الفلسطينيين هم من النساء والأطفال لأن الرجال قد سجنوا أو قتلوا على يد الصهاينة.</a:t>
            </a:r>
          </a:p>
          <a:p>
            <a:pPr eaLnBrk="1" hangingPunct="1">
              <a:spcBef>
                <a:spcPct val="0"/>
              </a:spcBef>
            </a:pPr>
            <a:r>
              <a:rPr lang="ar-AE" altLang="it-CH" dirty="0"/>
              <a:t>وفي كثير من الأحيان، أُجبر السجناء الفلسطينيون على العمل كعبيد لتدمير قريتهم.</a:t>
            </a:r>
            <a:endParaRPr lang="en-US" altLang="it-CH" dirty="0"/>
          </a:p>
          <a:p>
            <a:pPr eaLnBrk="1" hangingPunct="1">
              <a:spcBef>
                <a:spcPct val="0"/>
              </a:spcBef>
            </a:pPr>
            <a:endParaRPr lang="en-US" altLang="it-CH" dirty="0"/>
          </a:p>
          <a:p>
            <a:pPr eaLnBrk="1" hangingPunct="1">
              <a:spcBef>
                <a:spcPct val="0"/>
              </a:spcBef>
            </a:pPr>
            <a:r>
              <a:rPr lang="ar-AE" altLang="it-CH" dirty="0"/>
              <a:t>وتدعي الدعاية الصهيونية أن الفلسطينيين فروا بأمر من سلطاتهم. وقد أكدت الأبحاث التاريخية أن السلطات الفلسطينية دعت السكان إلى البقاء في أماكنهم. وفي قريتين فقط دعت السلطات المحلية الناس إلى الفرار. وقد أكدت الأبحاث التي أجريت في هيئة الإذاعة البريطانية، التي كانت تشرف في ذلك الوقت على جميع البرامج الإذاعية، هذه الفرضية. كما تم اكتشاف أن البرامج الإذاعية التي تحث الفلسطينيين على الفرار، وتبث خطر المجازر مثل مذبحة دير ياسين وتشير أيضًا إلى طريقة الهروب (التي تركها الصهاينة حرة بشكل مناسب)، كانت تبث باللغة العربية من قبل محطات الإذاعة الصهيونية.</a:t>
            </a:r>
            <a:endParaRPr lang="en-US" altLang="it-CH" dirty="0"/>
          </a:p>
          <a:p>
            <a:pPr eaLnBrk="1" hangingPunct="1">
              <a:spcBef>
                <a:spcPct val="0"/>
              </a:spcBef>
            </a:pPr>
            <a:endParaRPr lang="en-US" altLang="it-CH" dirty="0"/>
          </a:p>
          <a:p>
            <a:pPr eaLnBrk="1" hangingPunct="1">
              <a:spcBef>
                <a:spcPct val="0"/>
              </a:spcBef>
            </a:pPr>
            <a:r>
              <a:rPr lang="en-US" altLang="it-CH" dirty="0"/>
              <a:t>http://en.wikipedia.org/wiki/Exodus_(ship)</a:t>
            </a:r>
          </a:p>
          <a:p>
            <a:pPr eaLnBrk="1" hangingPunct="1">
              <a:spcBef>
                <a:spcPct val="0"/>
              </a:spcBef>
            </a:pPr>
            <a:r>
              <a:rPr lang="en-US" altLang="it-CH" dirty="0"/>
              <a:t>http://en.wikipedia.org/wiki/1948_Palestinian_exodus</a:t>
            </a:r>
          </a:p>
          <a:p>
            <a:pPr eaLnBrk="1" hangingPunct="1">
              <a:spcBef>
                <a:spcPct val="0"/>
              </a:spcBef>
            </a:pPr>
            <a:r>
              <a:rPr lang="en-US" altLang="it-CH" dirty="0"/>
              <a:t>https://en.wikipedia.org/wiki/Aliyah</a:t>
            </a:r>
          </a:p>
          <a:p>
            <a:pPr eaLnBrk="1" hangingPunct="1">
              <a:spcBef>
                <a:spcPct val="0"/>
              </a:spcBef>
            </a:pPr>
            <a:endParaRPr lang="en-US" altLang="it-CH" dirty="0"/>
          </a:p>
          <a:p>
            <a:pPr eaLnBrk="1" hangingPunct="1">
              <a:spcBef>
                <a:spcPct val="0"/>
              </a:spcBef>
            </a:pPr>
            <a:endParaRPr lang="en-US" altLang="it-CH" dirty="0"/>
          </a:p>
        </p:txBody>
      </p:sp>
      <p:sp>
        <p:nvSpPr>
          <p:cNvPr id="154628" name="Segnaposto numero diapositiva 3">
            <a:extLst>
              <a:ext uri="{FF2B5EF4-FFF2-40B4-BE49-F238E27FC236}">
                <a16:creationId xmlns:a16="http://schemas.microsoft.com/office/drawing/2014/main" id="{4597571F-9049-A222-E5BD-FC33565FDE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192514-2FB4-40D6-A5C1-34BFA0B4F27A}" type="slidenum">
              <a:rPr lang="it-CH" altLang="it-CH" smtClean="0">
                <a:solidFill>
                  <a:srgbClr val="000000"/>
                </a:solidFill>
              </a:rPr>
              <a:pPr>
                <a:spcBef>
                  <a:spcPct val="0"/>
                </a:spcBef>
              </a:pPr>
              <a:t>36</a:t>
            </a:fld>
            <a:endParaRPr lang="it-CH" altLang="it-CH">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egnaposto immagine diapositiva 1">
            <a:extLst>
              <a:ext uri="{FF2B5EF4-FFF2-40B4-BE49-F238E27FC236}">
                <a16:creationId xmlns:a16="http://schemas.microsoft.com/office/drawing/2014/main" id="{E237C616-41A0-A454-F1FA-1730A1BD49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Segnaposto note 2">
            <a:extLst>
              <a:ext uri="{FF2B5EF4-FFF2-40B4-BE49-F238E27FC236}">
                <a16:creationId xmlns:a16="http://schemas.microsoft.com/office/drawing/2014/main" id="{FD3CDED2-29BF-943C-B58D-C8504F2E96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وفي غزة في سبتمبر 1948، تم الاعتراف بمكتب الحكومة الفلسطينية المؤقتة (تحت السيطرة المصرية)، من قبل الدول العربية فقط باستثناء شرق الأردن. وفي وقت لاحق، في عام 1950 أيضًا في غزة، أعلن الفلسطينيون عن دولة فلسطينية مستقلة.</a:t>
            </a:r>
          </a:p>
          <a:p>
            <a:r>
              <a:rPr lang="ar-AE" altLang="it-CH" dirty="0"/>
              <a:t>وفي عام 1956، احتل الإسرائيليون قطاع غزة وشكلوا حكومة جديدة. وتم حل الحكومة الفلسطينية الشرعية، التي كانت آنذاك في المنفى في مصر، في عام 1959.</a:t>
            </a:r>
            <a:endParaRPr lang="en-US" altLang="it-CH" dirty="0"/>
          </a:p>
          <a:p>
            <a:endParaRPr lang="it-CH" altLang="it-CH" dirty="0"/>
          </a:p>
          <a:p>
            <a:r>
              <a:rPr lang="it-CH" altLang="it-CH" dirty="0"/>
              <a:t>http://en.wikipedia.org/wiki/Israeli_Declaration_of_Independence</a:t>
            </a:r>
          </a:p>
          <a:p>
            <a:r>
              <a:rPr lang="it-CH" altLang="it-CH" dirty="0"/>
              <a:t>http://en.wikipedia.org/wiki/Gaza_Strip#1948_All-Palestine_government</a:t>
            </a:r>
          </a:p>
          <a:p>
            <a:endParaRPr lang="it-CH" altLang="it-CH" dirty="0"/>
          </a:p>
          <a:p>
            <a:r>
              <a:rPr lang="it-CH" altLang="it-CH" dirty="0"/>
              <a:t>Movie: The </a:t>
            </a:r>
            <a:r>
              <a:rPr lang="it-CH" altLang="it-CH" dirty="0" err="1"/>
              <a:t>origin</a:t>
            </a:r>
            <a:r>
              <a:rPr lang="it-CH" altLang="it-CH" dirty="0"/>
              <a:t> of Israel</a:t>
            </a:r>
          </a:p>
          <a:p>
            <a:r>
              <a:rPr lang="it-CH" altLang="it-CH" dirty="0"/>
              <a:t>https://rutube.ru/video/f179542c8db3c7b822cb0c28419e82be/</a:t>
            </a:r>
          </a:p>
          <a:p>
            <a:endParaRPr lang="it-CH" altLang="it-CH" dirty="0"/>
          </a:p>
          <a:p>
            <a:r>
              <a:rPr lang="it-CH" altLang="it-CH" dirty="0" err="1"/>
              <a:t>Until</a:t>
            </a:r>
            <a:r>
              <a:rPr lang="it-CH" altLang="it-CH" dirty="0"/>
              <a:t> </a:t>
            </a:r>
            <a:r>
              <a:rPr lang="it-CH" altLang="it-CH" dirty="0" err="1"/>
              <a:t>today</a:t>
            </a:r>
            <a:r>
              <a:rPr lang="it-CH" altLang="it-CH" dirty="0"/>
              <a:t> (2019) Israel </a:t>
            </a:r>
            <a:r>
              <a:rPr lang="it-CH" altLang="it-CH" dirty="0" err="1"/>
              <a:t>does</a:t>
            </a:r>
            <a:r>
              <a:rPr lang="it-CH" altLang="it-CH" dirty="0"/>
              <a:t> </a:t>
            </a:r>
            <a:r>
              <a:rPr lang="it-CH" altLang="it-CH" dirty="0" err="1"/>
              <a:t>not</a:t>
            </a:r>
            <a:r>
              <a:rPr lang="it-CH" altLang="it-CH" dirty="0"/>
              <a:t> </a:t>
            </a:r>
            <a:r>
              <a:rPr lang="it-CH" altLang="it-CH" dirty="0" err="1"/>
              <a:t>have</a:t>
            </a:r>
            <a:r>
              <a:rPr lang="it-CH" altLang="it-CH" dirty="0"/>
              <a:t> a </a:t>
            </a:r>
            <a:r>
              <a:rPr lang="it-CH" altLang="it-CH" dirty="0" err="1"/>
              <a:t>Constitution</a:t>
            </a:r>
            <a:r>
              <a:rPr lang="it-CH" altLang="it-CH" dirty="0"/>
              <a:t> </a:t>
            </a:r>
            <a:r>
              <a:rPr lang="it-CH" altLang="it-CH" dirty="0" err="1"/>
              <a:t>but</a:t>
            </a:r>
            <a:r>
              <a:rPr lang="it-CH" altLang="it-CH" dirty="0"/>
              <a:t> </a:t>
            </a:r>
            <a:r>
              <a:rPr lang="it-CH" altLang="it-CH" dirty="0" err="1"/>
              <a:t>since</a:t>
            </a:r>
            <a:r>
              <a:rPr lang="it-CH" altLang="it-CH" dirty="0"/>
              <a:t> 1950 </a:t>
            </a:r>
            <a:r>
              <a:rPr lang="it-CH" altLang="it-CH" dirty="0" err="1"/>
              <a:t>has</a:t>
            </a:r>
            <a:r>
              <a:rPr lang="it-CH" altLang="it-CH" dirty="0"/>
              <a:t> a </a:t>
            </a:r>
            <a:r>
              <a:rPr lang="it-CH" altLang="it-CH" dirty="0" err="1"/>
              <a:t>few</a:t>
            </a:r>
            <a:r>
              <a:rPr lang="it-CH" altLang="it-CH" dirty="0"/>
              <a:t> </a:t>
            </a:r>
            <a:r>
              <a:rPr lang="it-CH" altLang="it-CH" dirty="0" err="1"/>
              <a:t>basic</a:t>
            </a:r>
            <a:r>
              <a:rPr lang="it-CH" altLang="it-CH" dirty="0"/>
              <a:t> </a:t>
            </a:r>
            <a:r>
              <a:rPr lang="it-CH" altLang="it-CH" dirty="0" err="1"/>
              <a:t>laws</a:t>
            </a:r>
            <a:r>
              <a:rPr lang="it-CH" altLang="it-CH" dirty="0"/>
              <a:t>.</a:t>
            </a:r>
          </a:p>
          <a:p>
            <a:r>
              <a:rPr lang="it-CH" altLang="it-CH" dirty="0"/>
              <a:t>https://en.wikipedia.org/wiki/Basic_Laws_of_Israel</a:t>
            </a:r>
          </a:p>
          <a:p>
            <a:r>
              <a:rPr lang="it-CH" altLang="it-CH" dirty="0"/>
              <a:t>https://en.wikipedia.org/wiki/Abba_Eban</a:t>
            </a:r>
          </a:p>
          <a:p>
            <a:endParaRPr lang="it-CH" altLang="it-CH" dirty="0"/>
          </a:p>
          <a:p>
            <a:r>
              <a:rPr lang="it-CH" altLang="it-CH" dirty="0"/>
              <a:t>https://en.wikipedia.org/wiki/First_government_of_Israel</a:t>
            </a:r>
          </a:p>
          <a:p>
            <a:endParaRPr lang="it-CH" altLang="it-CH" dirty="0"/>
          </a:p>
          <a:p>
            <a:r>
              <a:rPr lang="it-CH" altLang="it-CH" dirty="0"/>
              <a:t>++++++++++++++++++++++++++++++++++++++++++++++++++++++++++++++++++++++++++++++++++++++++++</a:t>
            </a:r>
          </a:p>
          <a:p>
            <a:endParaRPr lang="it-CH" altLang="it-CH" dirty="0"/>
          </a:p>
          <a:p>
            <a:r>
              <a:rPr lang="ar-AE" altLang="it-CH" dirty="0"/>
              <a:t>الصهاينة الأوائل (المؤسسون) حتى عام 1948 الذين ساهموا بطريقة أو بأخرى، ولو بشكل غير عادل، في تأسيس دولة إسرائيل قبل عام 1948. تيودور هرتزل (صحفي، مؤسس الحركة الصهيونية)حاييم وايزمان (سياسي، رئيس الحركة الصهيونية)إدموند دي روتشيلد (مصرفي)صموئيل هربرت (مفوض بريطانيا الأول)زئيف فلاديمير جابوتنسكي (سياسي)ديفيد بن غوريون (سياسي)جولدا مائير (نقابي، سياسي)مناحيم بيغن (مناضل من الأرغون وسياسي) يتسحاق شامير (مناضل، سياسي) أفراهام شتيرن (مناضل) أبا إيبان (سياسي)</a:t>
            </a:r>
            <a:endParaRPr lang="en-US" altLang="it-CH" dirty="0"/>
          </a:p>
          <a:p>
            <a:endParaRPr lang="en-US" altLang="it-CH" dirty="0"/>
          </a:p>
          <a:p>
            <a:r>
              <a:rPr lang="ar-AE" altLang="it-CH" dirty="0"/>
              <a:t>مؤيدو الساعة الأولى الذين دعموا الصهيونية و/أو ساهموا بطريقة أو بأخرى، ولو بشكل غير عادل، في إقامة دولة إسرائيل قبل عام 1948. اللورد بلفور (وزير بريطاني)ونستون تشرشل (رئيس وزراء بريطانيا)فرانكلين ديلانو روزفلت (رئيس الولايات المتحدة)هاري س. ترومان (رئيس الولايات المتحدة)الملك عبد الله الأول ملك الأردن</a:t>
            </a:r>
            <a:endParaRPr lang="it-CH" altLang="it-CH" dirty="0"/>
          </a:p>
        </p:txBody>
      </p:sp>
      <p:sp>
        <p:nvSpPr>
          <p:cNvPr id="156676" name="Segnaposto numero diapositiva 3">
            <a:extLst>
              <a:ext uri="{FF2B5EF4-FFF2-40B4-BE49-F238E27FC236}">
                <a16:creationId xmlns:a16="http://schemas.microsoft.com/office/drawing/2014/main" id="{DBC13B68-0507-CAD3-F2D8-6AAAC15F2D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7916FC-B1B1-4E85-940A-915A8787EFFA}" type="slidenum">
              <a:rPr lang="it-CH" altLang="en-US" smtClean="0">
                <a:solidFill>
                  <a:srgbClr val="000000"/>
                </a:solidFill>
              </a:rPr>
              <a:pPr>
                <a:spcBef>
                  <a:spcPct val="0"/>
                </a:spcBef>
              </a:pPr>
              <a:t>37</a:t>
            </a:fld>
            <a:endParaRPr lang="it-CH" altLang="en-US">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egnaposto immagine diapositiva 1">
            <a:extLst>
              <a:ext uri="{FF2B5EF4-FFF2-40B4-BE49-F238E27FC236}">
                <a16:creationId xmlns:a16="http://schemas.microsoft.com/office/drawing/2014/main" id="{C4EF8329-4D80-B065-3BE5-DF31BF4817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Segnaposto note 2">
            <a:extLst>
              <a:ext uri="{FF2B5EF4-FFF2-40B4-BE49-F238E27FC236}">
                <a16:creationId xmlns:a16="http://schemas.microsoft.com/office/drawing/2014/main" id="{AAE24B5A-3BEE-B293-AF38-D97D9173EF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الجيش اللبناني لم يدخل فلسطين ولم يشارك في القتال. وبموجب اتفاق مسبق بين القادة الصهاينة والملك عبد الله الأول، ملك الأردن، تقاسم الطرفان فلسطين وتخلى الطرفان عن المواجهة المسلحة.</a:t>
            </a:r>
            <a:endParaRPr lang="en-US" altLang="it-CH" dirty="0"/>
          </a:p>
          <a:p>
            <a:pPr eaLnBrk="1" hangingPunct="1">
              <a:spcBef>
                <a:spcPct val="0"/>
              </a:spcBef>
            </a:pPr>
            <a:br>
              <a:rPr lang="en-US" altLang="it-CH" dirty="0"/>
            </a:br>
            <a:r>
              <a:rPr lang="ar-AE" altLang="it-CH" dirty="0"/>
              <a:t>ووضع الجيش العراقي تحت قيادة أردني ولم يقاتلوا. كان الجيش السوري يتألف من عدد قليل من الجنود المغامرين. ونظراً لهذا الوضع، كتب بن غوريون إلى قادة الجيش الإسرائيلي ليركزوا أفضل قواتهم على تطهير القرى والتطهير العرقي في فلسطين.</a:t>
            </a:r>
            <a:endParaRPr lang="en-US" altLang="it-CH" dirty="0"/>
          </a:p>
          <a:p>
            <a:pPr eaLnBrk="1" hangingPunct="1">
              <a:spcBef>
                <a:spcPct val="0"/>
              </a:spcBef>
            </a:pPr>
            <a:endParaRPr lang="en-US" altLang="it-CH" dirty="0"/>
          </a:p>
          <a:p>
            <a:pPr eaLnBrk="1" hangingPunct="1">
              <a:spcBef>
                <a:spcPct val="0"/>
              </a:spcBef>
            </a:pPr>
            <a:r>
              <a:rPr lang="ar-AE" altLang="it-CH" dirty="0"/>
              <a:t>وكانت الجيوش العربية تهدف إلى تحرير القدس. ووقع القتال بشكل شبه حصري على الأراضي التي خصصتها الأمم المتحدة للدولة العربية.</a:t>
            </a:r>
            <a:endParaRPr lang="en-US" altLang="it-CH" dirty="0"/>
          </a:p>
          <a:p>
            <a:pPr eaLnBrk="1" hangingPunct="1">
              <a:spcBef>
                <a:spcPct val="0"/>
              </a:spcBef>
            </a:pPr>
            <a:endParaRPr lang="en-US" altLang="it-CH" dirty="0"/>
          </a:p>
          <a:p>
            <a:pPr eaLnBrk="1" hangingPunct="1">
              <a:spcBef>
                <a:spcPct val="0"/>
              </a:spcBef>
            </a:pPr>
            <a:r>
              <a:rPr lang="en-US" altLang="it-CH" dirty="0"/>
              <a:t>http://en.wikipedia.org/wiki/1948_Arab%E2%80%93Israeli_War</a:t>
            </a:r>
          </a:p>
          <a:p>
            <a:pPr eaLnBrk="1" hangingPunct="1">
              <a:spcBef>
                <a:spcPct val="0"/>
              </a:spcBef>
            </a:pPr>
            <a:r>
              <a:rPr lang="en-US" altLang="it-CH" dirty="0"/>
              <a:t>http://en.wikipedia.org/wiki/Battles_of_Latrun_(1948)</a:t>
            </a:r>
          </a:p>
          <a:p>
            <a:pPr eaLnBrk="1" hangingPunct="1">
              <a:spcBef>
                <a:spcPct val="0"/>
              </a:spcBef>
            </a:pPr>
            <a:endParaRPr lang="en-US" altLang="it-CH" dirty="0"/>
          </a:p>
          <a:p>
            <a:pPr eaLnBrk="1" hangingPunct="1">
              <a:spcBef>
                <a:spcPct val="0"/>
              </a:spcBef>
            </a:pPr>
            <a:endParaRPr lang="en-US" altLang="it-CH" dirty="0"/>
          </a:p>
          <a:p>
            <a:pPr eaLnBrk="1" hangingPunct="1">
              <a:spcBef>
                <a:spcPct val="0"/>
              </a:spcBef>
            </a:pPr>
            <a:endParaRPr lang="it-CH" altLang="it-CH" dirty="0"/>
          </a:p>
        </p:txBody>
      </p:sp>
      <p:sp>
        <p:nvSpPr>
          <p:cNvPr id="158724" name="Segnaposto numero diapositiva 3">
            <a:extLst>
              <a:ext uri="{FF2B5EF4-FFF2-40B4-BE49-F238E27FC236}">
                <a16:creationId xmlns:a16="http://schemas.microsoft.com/office/drawing/2014/main" id="{DC1F0CBC-6F1E-B600-28FF-AA944B549F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C82BC6-01FE-48A7-9C67-4E559E1BED14}" type="slidenum">
              <a:rPr lang="it-IT" altLang="it-CH" smtClean="0">
                <a:solidFill>
                  <a:srgbClr val="000000"/>
                </a:solidFill>
                <a:latin typeface="Arial" panose="020B0604020202020204" pitchFamily="34" charset="0"/>
              </a:rPr>
              <a:pPr>
                <a:spcBef>
                  <a:spcPct val="0"/>
                </a:spcBef>
              </a:pPr>
              <a:t>38</a:t>
            </a:fld>
            <a:endParaRPr lang="it-IT" altLang="it-CH">
              <a:solidFill>
                <a:srgbClr val="000000"/>
              </a:solidFill>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egnaposto immagine diapositiva 1">
            <a:extLst>
              <a:ext uri="{FF2B5EF4-FFF2-40B4-BE49-F238E27FC236}">
                <a16:creationId xmlns:a16="http://schemas.microsoft.com/office/drawing/2014/main" id="{3FB96DEF-B2D9-D5EF-DD7D-B93FF02B86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Segnaposto note 2">
            <a:extLst>
              <a:ext uri="{FF2B5EF4-FFF2-40B4-BE49-F238E27FC236}">
                <a16:creationId xmlns:a16="http://schemas.microsoft.com/office/drawing/2014/main" id="{8A959018-CD87-7137-0DC2-0A6958EC5A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http://en.wikipedia.org/wiki/Israel_Defense_Forces</a:t>
            </a:r>
          </a:p>
        </p:txBody>
      </p:sp>
      <p:sp>
        <p:nvSpPr>
          <p:cNvPr id="160772" name="Segnaposto numero diapositiva 3">
            <a:extLst>
              <a:ext uri="{FF2B5EF4-FFF2-40B4-BE49-F238E27FC236}">
                <a16:creationId xmlns:a16="http://schemas.microsoft.com/office/drawing/2014/main" id="{EF2B2B86-65F1-36EF-FBE2-EE5DF0597F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4FFA9C-3D66-4A20-B5BF-8A33C77551F6}" type="slidenum">
              <a:rPr lang="it-CH" altLang="en-US" smtClean="0"/>
              <a:pPr>
                <a:spcBef>
                  <a:spcPct val="0"/>
                </a:spcBef>
              </a:pPr>
              <a:t>39</a:t>
            </a:fld>
            <a:endParaRPr lang="it-CH"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a:defRPr/>
            </a:pPr>
            <a:fld id="{59C6E42B-66DF-4F22-8B00-FE3244855A5F}" type="slidenum">
              <a:rPr lang="it-CH" altLang="en-US" smtClean="0"/>
              <a:pPr>
                <a:defRPr/>
              </a:pPr>
              <a:t>4</a:t>
            </a:fld>
            <a:endParaRPr lang="it-CH" altLang="en-US"/>
          </a:p>
        </p:txBody>
      </p:sp>
    </p:spTree>
    <p:extLst>
      <p:ext uri="{BB962C8B-B14F-4D97-AF65-F5344CB8AC3E}">
        <p14:creationId xmlns:p14="http://schemas.microsoft.com/office/powerpoint/2010/main" val="23665441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egnaposto immagine diapositiva 1">
            <a:extLst>
              <a:ext uri="{FF2B5EF4-FFF2-40B4-BE49-F238E27FC236}">
                <a16:creationId xmlns:a16="http://schemas.microsoft.com/office/drawing/2014/main" id="{0F1F232D-6FBB-8693-8B2B-00CB82A623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Segnaposto note 2">
            <a:extLst>
              <a:ext uri="{FF2B5EF4-FFF2-40B4-BE49-F238E27FC236}">
                <a16:creationId xmlns:a16="http://schemas.microsoft.com/office/drawing/2014/main" id="{54829AD0-5F5E-C8A1-4189-1BBD2F0A5D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قبل 14 مايو 1948، كان الصهاينة قد دمروا حوالي 220 بلدة وقرية فلسطينية وطردوا حوالي 300 ألف فلسطيني.</a:t>
            </a:r>
          </a:p>
          <a:p>
            <a:r>
              <a:rPr lang="ar-AE" altLang="it-CH" dirty="0"/>
              <a:t>وفي بعض الحالات، أجبر الصهاينة الرجال الفلسطينيين على تدمير قراهم.</a:t>
            </a:r>
            <a:endParaRPr lang="en-US" altLang="it-CH" dirty="0"/>
          </a:p>
          <a:p>
            <a:endParaRPr lang="en-US" altLang="it-CH" dirty="0"/>
          </a:p>
          <a:p>
            <a:endParaRPr lang="en-US" altLang="it-CH" dirty="0"/>
          </a:p>
          <a:p>
            <a:r>
              <a:rPr lang="en-US" altLang="it-CH" dirty="0"/>
              <a:t>http://en.wikipedia.org/wiki/List_of_Arab_towns_and_villages_depopulated_during_the_1948_Palestinian_exodus</a:t>
            </a:r>
          </a:p>
          <a:p>
            <a:r>
              <a:rPr lang="en-US" altLang="it-CH" dirty="0"/>
              <a:t>http://en.wikipedia.org/wiki/Dawaymeh</a:t>
            </a:r>
          </a:p>
          <a:p>
            <a:r>
              <a:rPr lang="en-US" altLang="it-CH" dirty="0"/>
              <a:t>https://en.wikipedia.org/wiki/Lajjun</a:t>
            </a:r>
          </a:p>
          <a:p>
            <a:endParaRPr lang="en-US" altLang="it-CH" dirty="0"/>
          </a:p>
          <a:p>
            <a:endParaRPr lang="en-US" altLang="it-CH" dirty="0"/>
          </a:p>
          <a:p>
            <a:endParaRPr lang="en-US" altLang="it-CH" dirty="0"/>
          </a:p>
          <a:p>
            <a:endParaRPr lang="en-US" altLang="it-CH" dirty="0"/>
          </a:p>
          <a:p>
            <a:endParaRPr lang="en-US" altLang="it-CH" dirty="0"/>
          </a:p>
          <a:p>
            <a:endParaRPr lang="en-US" altLang="it-CH" dirty="0"/>
          </a:p>
          <a:p>
            <a:endParaRPr lang="it-CH" altLang="it-CH" dirty="0"/>
          </a:p>
          <a:p>
            <a:endParaRPr lang="it-CH" altLang="it-CH" dirty="0"/>
          </a:p>
          <a:p>
            <a:endParaRPr lang="it-CH" altLang="it-CH" dirty="0"/>
          </a:p>
          <a:p>
            <a:endParaRPr lang="it-CH" altLang="it-CH" dirty="0"/>
          </a:p>
        </p:txBody>
      </p:sp>
      <p:sp>
        <p:nvSpPr>
          <p:cNvPr id="162820" name="Segnaposto numero diapositiva 3">
            <a:extLst>
              <a:ext uri="{FF2B5EF4-FFF2-40B4-BE49-F238E27FC236}">
                <a16:creationId xmlns:a16="http://schemas.microsoft.com/office/drawing/2014/main" id="{169995CA-0795-12AF-1811-1D8EB06CC8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ACAA81-5B8F-435D-89FC-B4CC441E26D2}" type="slidenum">
              <a:rPr lang="it-CH" altLang="en-US" smtClean="0"/>
              <a:pPr>
                <a:spcBef>
                  <a:spcPct val="0"/>
                </a:spcBef>
              </a:pPr>
              <a:t>40</a:t>
            </a:fld>
            <a:endParaRPr lang="it-CH"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egnaposto immagine diapositiva 1">
            <a:extLst>
              <a:ext uri="{FF2B5EF4-FFF2-40B4-BE49-F238E27FC236}">
                <a16:creationId xmlns:a16="http://schemas.microsoft.com/office/drawing/2014/main" id="{EBC41E47-9B1C-3AFC-5707-E09C8DC5C4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Segnaposto note 2">
            <a:extLst>
              <a:ext uri="{FF2B5EF4-FFF2-40B4-BE49-F238E27FC236}">
                <a16:creationId xmlns:a16="http://schemas.microsoft.com/office/drawing/2014/main" id="{C0AA4F08-6889-127F-EF3F-E620D1E35C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en-US" dirty="0"/>
              <a:t>وقد ارتكبت المجزرة لواء الكسندروني الهاغاناه. في ذلك الوقت، كان أريئيل شارون عريفًا، وبدأ مسيرته الصهيونية الإجرامية هنا.</a:t>
            </a:r>
            <a:endParaRPr lang="en-US" altLang="en-US" dirty="0"/>
          </a:p>
          <a:p>
            <a:endParaRPr lang="en-US" altLang="en-US" dirty="0"/>
          </a:p>
          <a:p>
            <a:endParaRPr lang="en-US" altLang="en-US" dirty="0"/>
          </a:p>
          <a:p>
            <a:r>
              <a:rPr lang="en-US" altLang="en-US" dirty="0"/>
              <a:t>http://www.palestinechronicle.com/from-1948-until-today-a-history-of-silencing-israeli-army-whistleblowers/</a:t>
            </a:r>
          </a:p>
          <a:p>
            <a:r>
              <a:rPr lang="en-US" altLang="en-US" dirty="0"/>
              <a:t>https://en.wikipedia.org/wiki/Tantura</a:t>
            </a:r>
          </a:p>
          <a:p>
            <a:r>
              <a:rPr lang="en-US" altLang="en-US" dirty="0"/>
              <a:t>https://en.wikipedia.org/wiki/Tantura#Massacre_allegations</a:t>
            </a:r>
          </a:p>
          <a:p>
            <a:r>
              <a:rPr lang="en-US" altLang="en-US" dirty="0"/>
              <a:t>https://www.haaretz.com/opinion/.premium-palestinians-have-talked-about-the-tantura-massacre-but-a-jewish-film-made-it-fact-1.10565816</a:t>
            </a:r>
          </a:p>
          <a:p>
            <a:endParaRPr lang="en-US" altLang="en-US" dirty="0"/>
          </a:p>
          <a:p>
            <a:endParaRPr lang="en-US" altLang="en-US" dirty="0"/>
          </a:p>
          <a:p>
            <a:r>
              <a:rPr lang="en-US" altLang="en-US" dirty="0"/>
              <a:t>See also</a:t>
            </a:r>
          </a:p>
          <a:p>
            <a:r>
              <a:rPr lang="en-US" altLang="en-US" dirty="0"/>
              <a:t>List of Arab towns and villages depopulated during the 1948 Palestinian exodus</a:t>
            </a:r>
          </a:p>
          <a:p>
            <a:r>
              <a:rPr lang="en-US" altLang="en-US" dirty="0"/>
              <a:t>List of massacres committed prior to the 1948 Arab-Israeli war</a:t>
            </a:r>
          </a:p>
          <a:p>
            <a:r>
              <a:rPr lang="en-US" altLang="en-US" dirty="0"/>
              <a:t>Killings and massacres during the 1948 Palestine War</a:t>
            </a:r>
          </a:p>
          <a:p>
            <a:r>
              <a:rPr lang="en-US" altLang="en-US" dirty="0"/>
              <a:t>List of villages depopulated during the Arab–Israeli conflict</a:t>
            </a:r>
          </a:p>
          <a:p>
            <a:endParaRPr lang="en-US" altLang="en-US" dirty="0"/>
          </a:p>
          <a:p>
            <a:r>
              <a:rPr lang="en-US" altLang="en-US" dirty="0" err="1"/>
              <a:t>Tantura</a:t>
            </a:r>
            <a:r>
              <a:rPr lang="en-US" altLang="en-US" dirty="0"/>
              <a:t> </a:t>
            </a:r>
          </a:p>
          <a:p>
            <a:r>
              <a:rPr lang="en-US" altLang="en-US" dirty="0"/>
              <a:t>Testimony of Marwan </a:t>
            </a:r>
            <a:r>
              <a:rPr lang="en-US" altLang="en-US" dirty="0" err="1"/>
              <a:t>Iqab</a:t>
            </a:r>
            <a:r>
              <a:rPr lang="en-US" altLang="en-US" dirty="0"/>
              <a:t> Al-</a:t>
            </a:r>
            <a:r>
              <a:rPr lang="en-US" altLang="en-US" dirty="0" err="1"/>
              <a:t>Yihiya</a:t>
            </a:r>
            <a:r>
              <a:rPr lang="en-US" altLang="en-US" dirty="0"/>
              <a:t>, reported by Mohamed Nimr Al Khatib, in his book, “Al Nakba Events”, 1951. The story was “discovered” by Israeli researcher, Theodore Katz and reported by Reuters and </a:t>
            </a:r>
            <a:r>
              <a:rPr lang="en-US" altLang="en-US" dirty="0" err="1"/>
              <a:t>Ma’ariv</a:t>
            </a:r>
            <a:r>
              <a:rPr lang="en-US" altLang="en-US" dirty="0"/>
              <a:t> on 19.1.2000. </a:t>
            </a:r>
          </a:p>
          <a:p>
            <a:endParaRPr lang="en-US" altLang="en-US" dirty="0"/>
          </a:p>
          <a:p>
            <a:r>
              <a:rPr lang="en-US" altLang="en-US" dirty="0"/>
              <a:t>“At midnight of 23 May 1948, the Jews attacked the village from 3 sides. The people resisted till dawn. In the morning, corpses were strewn about in the streets. The Jews gathered women and children to see a heap of dead bodies of their relatives. Men were gathered in another place. First they selected 40 young men, took them in groups of 4, shot them and ordered the next group to carry them to a pit by the cemetery and so on. Shooting went on all day. As my turn came, they ordered us to board a truck to Umm Khalid (Netanya). There were about 300 of us. We were packed in a cellar for 15 days not seeing the light of day, then were moved to </a:t>
            </a:r>
            <a:r>
              <a:rPr lang="en-US" altLang="en-US" dirty="0" err="1"/>
              <a:t>Ijlil</a:t>
            </a:r>
            <a:r>
              <a:rPr lang="en-US" altLang="en-US" dirty="0"/>
              <a:t> </a:t>
            </a:r>
            <a:r>
              <a:rPr lang="en-US" altLang="en-US" dirty="0" err="1"/>
              <a:t>labour</a:t>
            </a:r>
            <a:r>
              <a:rPr lang="en-US" altLang="en-US" dirty="0"/>
              <a:t> camp where we had to transport the stones of the Arab houses they demolished, all day with little food. We stayed there 5 months, then moved to another camp where people from Lydda and Ramleh were held captive. There each group was put in a cage. Then we were moved to </a:t>
            </a:r>
            <a:r>
              <a:rPr lang="en-US" altLang="en-US" dirty="0" err="1"/>
              <a:t>Atlit</a:t>
            </a:r>
            <a:r>
              <a:rPr lang="en-US" altLang="en-US" dirty="0"/>
              <a:t>. After a few more months I was set free.” The victims of this massacre are estimated to exceed 200 people.</a:t>
            </a:r>
          </a:p>
          <a:p>
            <a:endParaRPr lang="en-US" altLang="en-US" dirty="0"/>
          </a:p>
          <a:p>
            <a:r>
              <a:rPr lang="en-US" altLang="en-US" dirty="0"/>
              <a:t>David </a:t>
            </a:r>
            <a:r>
              <a:rPr lang="en-US" altLang="en-US" dirty="0" err="1"/>
              <a:t>Grun</a:t>
            </a:r>
            <a:r>
              <a:rPr lang="en-US" altLang="en-US" dirty="0"/>
              <a:t> (AKA David Ben-Gurion) was born in </a:t>
            </a:r>
            <a:r>
              <a:rPr lang="en-US" altLang="en-US" dirty="0" err="1"/>
              <a:t>Plonsk</a:t>
            </a:r>
            <a:r>
              <a:rPr lang="en-US" altLang="en-US" dirty="0"/>
              <a:t>, Congress Poland, Russian Empire October 16th, 1886.  72 years ago yesterday, May 15, 1948, this Polish man arrogantly declared a "Jewish" state in Palestine.  Seven days later, by his orders a vicious militia attacked families in the village of </a:t>
            </a:r>
            <a:r>
              <a:rPr lang="en-US" altLang="en-US" dirty="0" err="1"/>
              <a:t>Tantura</a:t>
            </a:r>
            <a:r>
              <a:rPr lang="en-US" altLang="en-US" dirty="0"/>
              <a:t>.  The militia killed over 300 villagers that were buried in a mass grave.  The surviving men and teenage boys were kidnapped and held in Zionist run prison camps.  The women and younger children were exiled to a neighboring village and then used as pawns in a "prisoner" exchange with Jordan.  David </a:t>
            </a:r>
            <a:r>
              <a:rPr lang="en-US" altLang="en-US" dirty="0" err="1"/>
              <a:t>Grun</a:t>
            </a:r>
            <a:r>
              <a:rPr lang="en-US" altLang="en-US" dirty="0"/>
              <a:t> then "gave" </a:t>
            </a:r>
            <a:r>
              <a:rPr lang="en-US" altLang="en-US" dirty="0" err="1"/>
              <a:t>Tantura</a:t>
            </a:r>
            <a:r>
              <a:rPr lang="en-US" altLang="en-US" dirty="0"/>
              <a:t> to the Jewish National Fund (JNF) who then "gifted" the "free" land, homes, furniture, possessions to the "Kibbutz Movement" who established a "kibbutz beach resort" they call </a:t>
            </a:r>
            <a:r>
              <a:rPr lang="en-US" altLang="en-US" dirty="0" err="1"/>
              <a:t>Nahsholim</a:t>
            </a:r>
            <a:r>
              <a:rPr lang="en-US" altLang="en-US" dirty="0"/>
              <a:t>.  Less than 7 days later Zionist militia and Polish holocaust survivors moved into the houses belonging to </a:t>
            </a:r>
            <a:r>
              <a:rPr lang="en-US" altLang="en-US" dirty="0" err="1"/>
              <a:t>Tantura</a:t>
            </a:r>
            <a:r>
              <a:rPr lang="en-US" altLang="en-US" dirty="0"/>
              <a:t> Palestinian's who until today, most remain living in refugee camps.</a:t>
            </a:r>
          </a:p>
          <a:p>
            <a:endParaRPr lang="en-US" altLang="en-US" dirty="0"/>
          </a:p>
          <a:p>
            <a:endParaRPr lang="en-US" altLang="en-US" dirty="0"/>
          </a:p>
        </p:txBody>
      </p:sp>
      <p:sp>
        <p:nvSpPr>
          <p:cNvPr id="164868" name="Segnaposto numero diapositiva 3">
            <a:extLst>
              <a:ext uri="{FF2B5EF4-FFF2-40B4-BE49-F238E27FC236}">
                <a16:creationId xmlns:a16="http://schemas.microsoft.com/office/drawing/2014/main" id="{FB85B6B0-8157-7B43-4464-5E20118B67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0732235-331A-484C-AEB4-AE6432794674}" type="slidenum">
              <a:rPr lang="it-CH" altLang="en-US" smtClean="0">
                <a:latin typeface="Calibri" panose="020F0502020204030204" pitchFamily="34" charset="0"/>
              </a:rPr>
              <a:pPr/>
              <a:t>41</a:t>
            </a:fld>
            <a:endParaRPr lang="it-CH" altLang="en-US">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egnaposto immagine diapositiva 1">
            <a:extLst>
              <a:ext uri="{FF2B5EF4-FFF2-40B4-BE49-F238E27FC236}">
                <a16:creationId xmlns:a16="http://schemas.microsoft.com/office/drawing/2014/main" id="{8AB2DBF5-85EE-F169-D619-BD85CB5AA5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Segnaposto note 2">
            <a:extLst>
              <a:ext uri="{FF2B5EF4-FFF2-40B4-BE49-F238E27FC236}">
                <a16:creationId xmlns:a16="http://schemas.microsoft.com/office/drawing/2014/main" id="{3A38BD1E-F662-85AD-0BFC-B9F10C17A5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166916" name="Segnaposto numero diapositiva 3">
            <a:extLst>
              <a:ext uri="{FF2B5EF4-FFF2-40B4-BE49-F238E27FC236}">
                <a16:creationId xmlns:a16="http://schemas.microsoft.com/office/drawing/2014/main" id="{B9716AAD-9A24-5AD4-44FC-8F9977367F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59C575-9D5B-40CB-9B80-4F9F53A82396}" type="slidenum">
              <a:rPr lang="it-CH" altLang="en-US" smtClean="0"/>
              <a:pPr>
                <a:spcBef>
                  <a:spcPct val="0"/>
                </a:spcBef>
              </a:pPr>
              <a:t>42</a:t>
            </a:fld>
            <a:endParaRPr lang="it-CH"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egnaposto immagine diapositiva 1">
            <a:extLst>
              <a:ext uri="{FF2B5EF4-FFF2-40B4-BE49-F238E27FC236}">
                <a16:creationId xmlns:a16="http://schemas.microsoft.com/office/drawing/2014/main" id="{4C244E72-AEF9-F072-038C-10F7ECFDBB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Segnaposto note 2">
            <a:extLst>
              <a:ext uri="{FF2B5EF4-FFF2-40B4-BE49-F238E27FC236}">
                <a16:creationId xmlns:a16="http://schemas.microsoft.com/office/drawing/2014/main" id="{90E65537-3C76-3B6E-48B7-B81095CCD5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dirty="0"/>
              <a:t>http://en.wikipedia.org/wiki/1948_Palestinian_exodus</a:t>
            </a:r>
          </a:p>
        </p:txBody>
      </p:sp>
      <p:sp>
        <p:nvSpPr>
          <p:cNvPr id="168964" name="Segnaposto numero diapositiva 3">
            <a:extLst>
              <a:ext uri="{FF2B5EF4-FFF2-40B4-BE49-F238E27FC236}">
                <a16:creationId xmlns:a16="http://schemas.microsoft.com/office/drawing/2014/main" id="{5E0F5B1F-2341-466D-89B2-CEEAE0877D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D2EF87-5312-4296-8D8B-7925D76EEB04}" type="slidenum">
              <a:rPr lang="it-CH" altLang="en-US" smtClean="0"/>
              <a:pPr>
                <a:spcBef>
                  <a:spcPct val="0"/>
                </a:spcBef>
              </a:pPr>
              <a:t>43</a:t>
            </a:fld>
            <a:endParaRPr lang="it-CH"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egnaposto immagine diapositiva 1">
            <a:extLst>
              <a:ext uri="{FF2B5EF4-FFF2-40B4-BE49-F238E27FC236}">
                <a16:creationId xmlns:a16="http://schemas.microsoft.com/office/drawing/2014/main" id="{DB75211D-3A22-A641-96E7-73AA601935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Segnaposto note 2">
            <a:extLst>
              <a:ext uri="{FF2B5EF4-FFF2-40B4-BE49-F238E27FC236}">
                <a16:creationId xmlns:a16="http://schemas.microsoft.com/office/drawing/2014/main" id="{6661F262-AF0B-E3C0-ED25-C3FD493F55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http://en.wikipedia.org/wiki/Nahr_el-Bared</a:t>
            </a:r>
          </a:p>
        </p:txBody>
      </p:sp>
      <p:sp>
        <p:nvSpPr>
          <p:cNvPr id="172036" name="Segnaposto numero diapositiva 3">
            <a:extLst>
              <a:ext uri="{FF2B5EF4-FFF2-40B4-BE49-F238E27FC236}">
                <a16:creationId xmlns:a16="http://schemas.microsoft.com/office/drawing/2014/main" id="{4018021E-9C7B-BB64-6396-FFAB2E4392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9AB8F9-A8BC-4EDB-8E80-0673BEC03583}" type="slidenum">
              <a:rPr lang="it-CH" altLang="en-US" smtClean="0"/>
              <a:pPr>
                <a:spcBef>
                  <a:spcPct val="0"/>
                </a:spcBef>
              </a:pPr>
              <a:t>45</a:t>
            </a:fld>
            <a:endParaRPr lang="it-CH"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egnaposto immagine diapositiva 1">
            <a:extLst>
              <a:ext uri="{FF2B5EF4-FFF2-40B4-BE49-F238E27FC236}">
                <a16:creationId xmlns:a16="http://schemas.microsoft.com/office/drawing/2014/main" id="{8D56E30B-CF86-A49E-5295-A0CA00ABB1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Segnaposto note 2">
            <a:extLst>
              <a:ext uri="{FF2B5EF4-FFF2-40B4-BE49-F238E27FC236}">
                <a16:creationId xmlns:a16="http://schemas.microsoft.com/office/drawing/2014/main" id="{829EFE8C-3607-A577-37F7-65B583BC0E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http://en.wikipedia.org/wiki/Fawwar_(camp)</a:t>
            </a:r>
          </a:p>
          <a:p>
            <a:r>
              <a:rPr lang="it-CH" altLang="it-CH"/>
              <a:t>http://en.wikipedia.org/wiki/Baqa%27a_refugee_camp</a:t>
            </a:r>
          </a:p>
          <a:p>
            <a:r>
              <a:rPr lang="it-CH" altLang="it-CH"/>
              <a:t>http://en.wikipedia.org/wiki/Balata</a:t>
            </a:r>
          </a:p>
          <a:p>
            <a:r>
              <a:rPr lang="it-CH" altLang="it-CH"/>
              <a:t>*</a:t>
            </a:r>
          </a:p>
          <a:p>
            <a:endParaRPr lang="it-CH" altLang="it-CH"/>
          </a:p>
        </p:txBody>
      </p:sp>
      <p:sp>
        <p:nvSpPr>
          <p:cNvPr id="174084" name="Segnaposto numero diapositiva 3">
            <a:extLst>
              <a:ext uri="{FF2B5EF4-FFF2-40B4-BE49-F238E27FC236}">
                <a16:creationId xmlns:a16="http://schemas.microsoft.com/office/drawing/2014/main" id="{A856C4BD-9333-DEBE-5759-133228E4C3A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08FFE6-7675-4C85-8393-FF49E67B089D}" type="slidenum">
              <a:rPr lang="it-CH" altLang="en-US" smtClean="0"/>
              <a:pPr>
                <a:spcBef>
                  <a:spcPct val="0"/>
                </a:spcBef>
              </a:pPr>
              <a:t>46</a:t>
            </a:fld>
            <a:endParaRPr lang="it-CH"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egnaposto immagine diapositiva 1">
            <a:extLst>
              <a:ext uri="{FF2B5EF4-FFF2-40B4-BE49-F238E27FC236}">
                <a16:creationId xmlns:a16="http://schemas.microsoft.com/office/drawing/2014/main" id="{B00A3BF4-2A1E-CB6B-F072-09B6C4973C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Segnaposto note 2">
            <a:extLst>
              <a:ext uri="{FF2B5EF4-FFF2-40B4-BE49-F238E27FC236}">
                <a16:creationId xmlns:a16="http://schemas.microsoft.com/office/drawing/2014/main" id="{4FD609C9-079E-AC79-D515-B0E29E36BB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http://www.1948.org.uk/right-of-return/</a:t>
            </a:r>
          </a:p>
          <a:p>
            <a:endParaRPr lang="it-CH" altLang="it-CH"/>
          </a:p>
        </p:txBody>
      </p:sp>
      <p:sp>
        <p:nvSpPr>
          <p:cNvPr id="176132" name="Segnaposto numero diapositiva 3">
            <a:extLst>
              <a:ext uri="{FF2B5EF4-FFF2-40B4-BE49-F238E27FC236}">
                <a16:creationId xmlns:a16="http://schemas.microsoft.com/office/drawing/2014/main" id="{EF16752A-8B10-0C9B-EDF3-3C5ED9314D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5457C3-B7D6-494D-A67F-F35181051207}" type="slidenum">
              <a:rPr lang="it-CH" altLang="en-US" smtClean="0"/>
              <a:pPr>
                <a:spcBef>
                  <a:spcPct val="0"/>
                </a:spcBef>
              </a:pPr>
              <a:t>47</a:t>
            </a:fld>
            <a:endParaRPr lang="it-CH"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egnaposto immagine diapositiva 1">
            <a:extLst>
              <a:ext uri="{FF2B5EF4-FFF2-40B4-BE49-F238E27FC236}">
                <a16:creationId xmlns:a16="http://schemas.microsoft.com/office/drawing/2014/main" id="{31DAA0FD-CF7D-C726-6719-034CE807F8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Segnaposto note 2">
            <a:extLst>
              <a:ext uri="{FF2B5EF4-FFF2-40B4-BE49-F238E27FC236}">
                <a16:creationId xmlns:a16="http://schemas.microsoft.com/office/drawing/2014/main" id="{8ADBFFE8-B1E3-323F-4708-69F244F949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dirty="0"/>
              <a:t>http://en.wikipedia.org/wiki/Nakba</a:t>
            </a:r>
          </a:p>
          <a:p>
            <a:r>
              <a:rPr lang="it-CH" altLang="it-CH" dirty="0"/>
              <a:t>http://www.plands.org/graphics/index.html</a:t>
            </a:r>
          </a:p>
          <a:p>
            <a:r>
              <a:rPr lang="it-CH" altLang="it-CH" dirty="0"/>
              <a:t>http://en.wikipedia.org/wiki/Palestinian_refugee_camps</a:t>
            </a:r>
          </a:p>
          <a:p>
            <a:endParaRPr lang="it-CH" altLang="it-CH" dirty="0"/>
          </a:p>
          <a:p>
            <a:endParaRPr lang="it-CH" altLang="it-CH" dirty="0"/>
          </a:p>
          <a:p>
            <a:endParaRPr lang="it-CH" altLang="it-CH" dirty="0"/>
          </a:p>
        </p:txBody>
      </p:sp>
      <p:sp>
        <p:nvSpPr>
          <p:cNvPr id="178180" name="Segnaposto numero diapositiva 3">
            <a:extLst>
              <a:ext uri="{FF2B5EF4-FFF2-40B4-BE49-F238E27FC236}">
                <a16:creationId xmlns:a16="http://schemas.microsoft.com/office/drawing/2014/main" id="{15E3C2DF-F02E-B5B8-8127-1582A49CA4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61D33E-E6C5-44B3-B115-83574D5EDDD3}" type="slidenum">
              <a:rPr lang="it-CH" altLang="en-US" smtClean="0"/>
              <a:pPr>
                <a:spcBef>
                  <a:spcPct val="0"/>
                </a:spcBef>
              </a:pPr>
              <a:t>48</a:t>
            </a:fld>
            <a:endParaRPr lang="it-CH"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22F62FF1-9584-783D-CB6E-EB3506F94D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A779C2-4532-4A39-807C-E1212B881A99}" type="slidenum">
              <a:rPr lang="it-IT" altLang="it-CH" smtClean="0">
                <a:solidFill>
                  <a:srgbClr val="000000"/>
                </a:solidFill>
                <a:latin typeface="Arial" panose="020B0604020202020204" pitchFamily="34" charset="0"/>
              </a:rPr>
              <a:pPr>
                <a:spcBef>
                  <a:spcPct val="0"/>
                </a:spcBef>
              </a:pPr>
              <a:t>49</a:t>
            </a:fld>
            <a:endParaRPr lang="it-IT" altLang="it-CH">
              <a:solidFill>
                <a:srgbClr val="000000"/>
              </a:solidFill>
              <a:latin typeface="Arial" panose="020B0604020202020204" pitchFamily="34" charset="0"/>
            </a:endParaRPr>
          </a:p>
        </p:txBody>
      </p:sp>
      <p:sp>
        <p:nvSpPr>
          <p:cNvPr id="180227" name="Rectangle 2">
            <a:extLst>
              <a:ext uri="{FF2B5EF4-FFF2-40B4-BE49-F238E27FC236}">
                <a16:creationId xmlns:a16="http://schemas.microsoft.com/office/drawing/2014/main" id="{EDB4321F-007E-1ABD-E735-FCB2A41420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8" name="Rectangle 3">
            <a:extLst>
              <a:ext uri="{FF2B5EF4-FFF2-40B4-BE49-F238E27FC236}">
                <a16:creationId xmlns:a16="http://schemas.microsoft.com/office/drawing/2014/main" id="{F3A67336-FB68-55A5-C103-CBF751B7E1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http://en.wikipedia.org/wiki/Green_Line_(Israel)</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egnaposto immagine diapositiva 1">
            <a:extLst>
              <a:ext uri="{FF2B5EF4-FFF2-40B4-BE49-F238E27FC236}">
                <a16:creationId xmlns:a16="http://schemas.microsoft.com/office/drawing/2014/main" id="{D7A034EF-4E30-1442-DA0B-81DF7ABEA4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Segnaposto note 2">
            <a:extLst>
              <a:ext uri="{FF2B5EF4-FFF2-40B4-BE49-F238E27FC236}">
                <a16:creationId xmlns:a16="http://schemas.microsoft.com/office/drawing/2014/main" id="{D5DE4826-A377-6A32-33FA-89A8AC82C9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وصل العديد من المهاجرين من روسيا بعد عام 1991 (بلغ عددهم الإجمالي 1.5 مليون) وقالوا إنهم يهود لكنهم هاجروا إلى إسرائيل على أمل الهجرة لاحقًا إلى الولايات المتحدة أو الاستفادة من الطقس الأفضل في الشرق الأوسط. ولدى وصولهم لإيوائهم، تمت مصادرة المزيد من الأراضي الفلسطينية.</a:t>
            </a:r>
          </a:p>
          <a:p>
            <a:endParaRPr lang="ar-AE" altLang="it-CH" dirty="0"/>
          </a:p>
          <a:p>
            <a:r>
              <a:rPr lang="ar-AE" altLang="it-CH" dirty="0"/>
              <a:t>منذ عام 1991، وجد المهاجرون اليهود الروس الذين لهم صلات بالمافيا أن الضفة الغربية هي المكان المثالي لعمليات غسيل الأموال والاستثمار.</a:t>
            </a:r>
            <a:endParaRPr lang="en-US" altLang="it-CH" dirty="0"/>
          </a:p>
          <a:p>
            <a:endParaRPr lang="en-US" altLang="it-CH" dirty="0"/>
          </a:p>
          <a:p>
            <a:r>
              <a:rPr lang="en-US" altLang="it-CH" dirty="0"/>
              <a:t>http://passblue.com/2014/07/11/israeli-settlements-a-timeline-from-1967-to-now/</a:t>
            </a:r>
          </a:p>
          <a:p>
            <a:r>
              <a:rPr lang="en-US" altLang="it-CH" dirty="0"/>
              <a:t>http://en.wikipedia.org/wiki/Russian_Jewish_immigration_to_Israel</a:t>
            </a:r>
          </a:p>
          <a:p>
            <a:endParaRPr lang="en-US" altLang="it-CH" dirty="0"/>
          </a:p>
          <a:p>
            <a:endParaRPr lang="en-US" altLang="it-CH" dirty="0"/>
          </a:p>
          <a:p>
            <a:endParaRPr lang="en-US" altLang="it-CH" dirty="0"/>
          </a:p>
          <a:p>
            <a:endParaRPr lang="it-CH" altLang="it-CH" dirty="0"/>
          </a:p>
        </p:txBody>
      </p:sp>
      <p:sp>
        <p:nvSpPr>
          <p:cNvPr id="183300" name="Segnaposto numero diapositiva 3">
            <a:extLst>
              <a:ext uri="{FF2B5EF4-FFF2-40B4-BE49-F238E27FC236}">
                <a16:creationId xmlns:a16="http://schemas.microsoft.com/office/drawing/2014/main" id="{6C2BDD94-53FA-4D4A-05A6-C6B6944C1D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8D724A-D2CD-4E27-B9D9-9E1EED0274EC}" type="slidenum">
              <a:rPr lang="it-CH" altLang="en-US" smtClean="0"/>
              <a:pPr>
                <a:spcBef>
                  <a:spcPct val="0"/>
                </a:spcBef>
              </a:pPr>
              <a:t>51</a:t>
            </a:fld>
            <a:endParaRPr lang="it-CH"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egnaposto immagine diapositiva 1">
            <a:extLst>
              <a:ext uri="{FF2B5EF4-FFF2-40B4-BE49-F238E27FC236}">
                <a16:creationId xmlns:a16="http://schemas.microsoft.com/office/drawing/2014/main" id="{5150F839-0319-7108-719A-D5AF795126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Segnaposto note 2">
            <a:extLst>
              <a:ext uri="{FF2B5EF4-FFF2-40B4-BE49-F238E27FC236}">
                <a16:creationId xmlns:a16="http://schemas.microsoft.com/office/drawing/2014/main" id="{39FF04B8-924B-45DB-F8CF-F257980EFB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http://en.wikipedia.org/wiki/The_Levant</a:t>
            </a:r>
          </a:p>
          <a:p>
            <a:r>
              <a:rPr lang="it-CH" altLang="it-CH"/>
              <a:t>http://it.wikipedia.org/wiki/Palestina</a:t>
            </a:r>
          </a:p>
          <a:p>
            <a:endParaRPr lang="it-CH" altLang="it-CH"/>
          </a:p>
          <a:p>
            <a:endParaRPr lang="it-CH" altLang="it-CH"/>
          </a:p>
        </p:txBody>
      </p:sp>
      <p:sp>
        <p:nvSpPr>
          <p:cNvPr id="93188" name="Segnaposto numero diapositiva 3">
            <a:extLst>
              <a:ext uri="{FF2B5EF4-FFF2-40B4-BE49-F238E27FC236}">
                <a16:creationId xmlns:a16="http://schemas.microsoft.com/office/drawing/2014/main" id="{E02BDF92-C5F6-64D6-4FD7-BA0CECD653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1C2FC7-8E9A-491E-B63A-5D70DA3D9D2D}" type="slidenum">
              <a:rPr lang="it-CH" altLang="en-US" smtClean="0"/>
              <a:pPr>
                <a:spcBef>
                  <a:spcPct val="0"/>
                </a:spcBef>
              </a:pPr>
              <a:t>5</a:t>
            </a:fld>
            <a:endParaRPr lang="it-CH"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egnaposto immagine diapositiva 1">
            <a:extLst>
              <a:ext uri="{FF2B5EF4-FFF2-40B4-BE49-F238E27FC236}">
                <a16:creationId xmlns:a16="http://schemas.microsoft.com/office/drawing/2014/main" id="{83502A7C-03A9-274F-3026-D49DF2E348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Segnaposto note 2">
            <a:extLst>
              <a:ext uri="{FF2B5EF4-FFF2-40B4-BE49-F238E27FC236}">
                <a16:creationId xmlns:a16="http://schemas.microsoft.com/office/drawing/2014/main" id="{28429EBD-90DB-0A35-8CED-C2BA276481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185348" name="Segnaposto numero diapositiva 3">
            <a:extLst>
              <a:ext uri="{FF2B5EF4-FFF2-40B4-BE49-F238E27FC236}">
                <a16:creationId xmlns:a16="http://schemas.microsoft.com/office/drawing/2014/main" id="{2601BE8F-0A12-CBBD-3F00-BAF30B98A1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0FC2DD-C338-4CB9-9795-79B68C3554B1}" type="slidenum">
              <a:rPr lang="it-CH" altLang="en-US" smtClean="0"/>
              <a:pPr>
                <a:spcBef>
                  <a:spcPct val="0"/>
                </a:spcBef>
              </a:pPr>
              <a:t>52</a:t>
            </a:fld>
            <a:endParaRPr lang="it-CH"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egnaposto immagine diapositiva 1">
            <a:extLst>
              <a:ext uri="{FF2B5EF4-FFF2-40B4-BE49-F238E27FC236}">
                <a16:creationId xmlns:a16="http://schemas.microsoft.com/office/drawing/2014/main" id="{7471CE64-2DFD-D74B-CF51-B1CC84C6E7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Segnaposto note 2">
            <a:extLst>
              <a:ext uri="{FF2B5EF4-FFF2-40B4-BE49-F238E27FC236}">
                <a16:creationId xmlns:a16="http://schemas.microsoft.com/office/drawing/2014/main" id="{BF9E60A1-FA08-5CAB-0DD6-AAAF0F0C12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dirty="0"/>
              <a:t>http://en.wikipedia.org/wiki/Katamon</a:t>
            </a:r>
          </a:p>
          <a:p>
            <a:r>
              <a:rPr lang="it-CH" altLang="it-CH" dirty="0"/>
              <a:t>http://www.jpost.com/Opinion/Op-Ed-Contributors/The-plight-of-Palestinian-Christians</a:t>
            </a:r>
          </a:p>
          <a:p>
            <a:r>
              <a:rPr lang="it-CH" altLang="it-CH" dirty="0"/>
              <a:t>http://www.theheadlines.org/09/23-09-09.shtml</a:t>
            </a:r>
          </a:p>
          <a:p>
            <a:r>
              <a:rPr lang="it-CH" altLang="it-CH" dirty="0"/>
              <a:t>http://angryarab.blogspot.ch/2009/09/for-sale.html</a:t>
            </a:r>
          </a:p>
          <a:p>
            <a:r>
              <a:rPr lang="it-CH" altLang="it-CH" dirty="0"/>
              <a:t>http://www.palestineremembered.com/GeoPoints/Jerusalem_528/Article_12403.html</a:t>
            </a:r>
          </a:p>
          <a:p>
            <a:endParaRPr lang="it-CH" altLang="it-CH" dirty="0"/>
          </a:p>
          <a:p>
            <a:endParaRPr lang="it-CH" altLang="it-CH" dirty="0"/>
          </a:p>
          <a:p>
            <a:endParaRPr lang="it-CH" altLang="it-CH" dirty="0"/>
          </a:p>
          <a:p>
            <a:endParaRPr lang="it-CH" altLang="it-CH" dirty="0"/>
          </a:p>
        </p:txBody>
      </p:sp>
      <p:sp>
        <p:nvSpPr>
          <p:cNvPr id="187396" name="Segnaposto numero diapositiva 3">
            <a:extLst>
              <a:ext uri="{FF2B5EF4-FFF2-40B4-BE49-F238E27FC236}">
                <a16:creationId xmlns:a16="http://schemas.microsoft.com/office/drawing/2014/main" id="{552363B8-F833-BD75-088B-D6BC5FB5E2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855766-0BDE-4877-9DB7-FFE685D14753}" type="slidenum">
              <a:rPr lang="it-CH" altLang="en-US" smtClean="0"/>
              <a:pPr>
                <a:spcBef>
                  <a:spcPct val="0"/>
                </a:spcBef>
              </a:pPr>
              <a:t>53</a:t>
            </a:fld>
            <a:endParaRPr lang="it-CH"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egnaposto immagine diapositiva 1">
            <a:extLst>
              <a:ext uri="{FF2B5EF4-FFF2-40B4-BE49-F238E27FC236}">
                <a16:creationId xmlns:a16="http://schemas.microsoft.com/office/drawing/2014/main" id="{93049930-E3FD-135C-7AB3-8B1927CBBA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Segnaposto note 2">
            <a:extLst>
              <a:ext uri="{FF2B5EF4-FFF2-40B4-BE49-F238E27FC236}">
                <a16:creationId xmlns:a16="http://schemas.microsoft.com/office/drawing/2014/main" id="{57C8D1B6-14C1-9BE3-5C4F-2D84CC2C26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en-US" dirty="0"/>
              <a:t>حي الطالبية عام 1935، من أرقى أحياء القدس. وقد قُتل العديد من أصحاب هذه المنازل الفخمة على يد عصابات الاحتلال الصهيوني العسكرية وأجبر الباقون على النزوح إلى الشتات. وكل هذه البيوت منذ عام 1948 وحتى الآن يسكنها مستعمرو الاحتلال اليهودي الصهاينة الذين تم جلبهم من أوروبا....</a:t>
            </a:r>
            <a:endParaRPr lang="en-US" altLang="en-US" dirty="0"/>
          </a:p>
        </p:txBody>
      </p:sp>
      <p:sp>
        <p:nvSpPr>
          <p:cNvPr id="189444" name="Segnaposto numero diapositiva 3">
            <a:extLst>
              <a:ext uri="{FF2B5EF4-FFF2-40B4-BE49-F238E27FC236}">
                <a16:creationId xmlns:a16="http://schemas.microsoft.com/office/drawing/2014/main" id="{DFDE0959-D109-F2A2-11CA-5E13CF88CD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FBAAF9B-DF4C-4889-9357-C38FD8896AAC}" type="slidenum">
              <a:rPr lang="it-CH" altLang="en-US" smtClean="0">
                <a:latin typeface="Calibri" panose="020F0502020204030204" pitchFamily="34" charset="0"/>
              </a:rPr>
              <a:pPr/>
              <a:t>54</a:t>
            </a:fld>
            <a:endParaRPr lang="it-CH" altLang="en-US">
              <a:latin typeface="Calibri" panose="020F050202020403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egnaposto immagine diapositiva 1">
            <a:extLst>
              <a:ext uri="{FF2B5EF4-FFF2-40B4-BE49-F238E27FC236}">
                <a16:creationId xmlns:a16="http://schemas.microsoft.com/office/drawing/2014/main" id="{BE6E7D22-1181-5082-731F-510D11487F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Segnaposto note 2">
            <a:extLst>
              <a:ext uri="{FF2B5EF4-FFF2-40B4-BE49-F238E27FC236}">
                <a16:creationId xmlns:a16="http://schemas.microsoft.com/office/drawing/2014/main" id="{B7F7954B-A33C-0842-7887-756E2518BA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قبل إنشاء الأونروا، كان للصليب الأحمر الدولي أن يشرف على أعمال الإغاثة. في البداية كان هناك حوالي 55 مخيماً للاجئين يأوي حوالي 850 ألف لاجئ فلسطيني، يتوزعون في الضفة الغربية وغزة والأردن ولبنان وسوريا وبعض دول الشرق الأوسط الأخرى.</a:t>
            </a:r>
            <a:endParaRPr lang="en-US" altLang="it-CH" dirty="0"/>
          </a:p>
          <a:p>
            <a:endParaRPr lang="en-US" altLang="it-CH" dirty="0"/>
          </a:p>
          <a:p>
            <a:r>
              <a:rPr lang="en-US" altLang="it-CH" dirty="0"/>
              <a:t>https://issuu.com/unrwa/docs/unrwa_book__1_</a:t>
            </a:r>
          </a:p>
          <a:p>
            <a:r>
              <a:rPr lang="en-US" altLang="it-CH" dirty="0"/>
              <a:t>http://www.unrwa.org/who-we-are?tid=86</a:t>
            </a:r>
          </a:p>
          <a:p>
            <a:r>
              <a:rPr lang="en-US" altLang="it-CH" dirty="0"/>
              <a:t>http://en.wikipedia.org/wiki/UNWRA</a:t>
            </a:r>
          </a:p>
          <a:p>
            <a:r>
              <a:rPr lang="en-US" altLang="it-CH" dirty="0"/>
              <a:t>https://www.palaestina.ch/images/gsp-pdf/BADIL%20Q&amp;A-en.pdf</a:t>
            </a:r>
          </a:p>
          <a:p>
            <a:endParaRPr lang="en-US" altLang="it-CH" dirty="0"/>
          </a:p>
          <a:p>
            <a:endParaRPr lang="en-US" altLang="it-CH" dirty="0"/>
          </a:p>
          <a:p>
            <a:endParaRPr lang="it-CH" altLang="it-CH" dirty="0"/>
          </a:p>
        </p:txBody>
      </p:sp>
      <p:sp>
        <p:nvSpPr>
          <p:cNvPr id="191492" name="Segnaposto numero diapositiva 3">
            <a:extLst>
              <a:ext uri="{FF2B5EF4-FFF2-40B4-BE49-F238E27FC236}">
                <a16:creationId xmlns:a16="http://schemas.microsoft.com/office/drawing/2014/main" id="{9139C79A-4EA3-C15D-9BBC-E415614C7F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0D8567-C2F6-4F27-88AF-F067B7A0A191}" type="slidenum">
              <a:rPr lang="it-CH" altLang="en-US" smtClean="0">
                <a:solidFill>
                  <a:srgbClr val="000000"/>
                </a:solidFill>
              </a:rPr>
              <a:pPr>
                <a:spcBef>
                  <a:spcPct val="0"/>
                </a:spcBef>
              </a:pPr>
              <a:t>55</a:t>
            </a:fld>
            <a:endParaRPr lang="it-CH" altLang="en-US">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E5A0BD45-D826-8C31-A59C-5401EDA622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8A06C6-306A-4ECC-BA91-B0CB2AB95A4C}" type="slidenum">
              <a:rPr lang="it-IT" altLang="it-CH" smtClean="0">
                <a:solidFill>
                  <a:srgbClr val="000000"/>
                </a:solidFill>
                <a:latin typeface="Arial" panose="020B0604020202020204" pitchFamily="34" charset="0"/>
              </a:rPr>
              <a:pPr>
                <a:spcBef>
                  <a:spcPct val="0"/>
                </a:spcBef>
              </a:pPr>
              <a:t>56</a:t>
            </a:fld>
            <a:endParaRPr lang="it-IT" altLang="it-CH">
              <a:solidFill>
                <a:srgbClr val="000000"/>
              </a:solidFill>
              <a:latin typeface="Arial" panose="020B0604020202020204" pitchFamily="34" charset="0"/>
            </a:endParaRPr>
          </a:p>
        </p:txBody>
      </p:sp>
      <p:sp>
        <p:nvSpPr>
          <p:cNvPr id="193539" name="Rectangle 2">
            <a:extLst>
              <a:ext uri="{FF2B5EF4-FFF2-40B4-BE49-F238E27FC236}">
                <a16:creationId xmlns:a16="http://schemas.microsoft.com/office/drawing/2014/main" id="{C2A74ACB-FD76-AE82-B170-E04230861D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40" name="Rectangle 3">
            <a:extLst>
              <a:ext uri="{FF2B5EF4-FFF2-40B4-BE49-F238E27FC236}">
                <a16:creationId xmlns:a16="http://schemas.microsoft.com/office/drawing/2014/main" id="{2EB51A29-E2F1-489A-8F4C-165199F7F1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وحتى بعد وفاته، لم يسمح الإسرائيليون بدفن عرفات في القدس.</a:t>
            </a:r>
          </a:p>
          <a:p>
            <a:pPr eaLnBrk="1" hangingPunct="1">
              <a:spcBef>
                <a:spcPct val="0"/>
              </a:spcBef>
            </a:pPr>
            <a:r>
              <a:rPr lang="ar-AE" altLang="it-CH" dirty="0"/>
              <a:t>وأظهرت الأبحاث التي أجريت بعد وفاته أن عرفات قد مات مسموما بالبولونيوم.</a:t>
            </a:r>
            <a:endParaRPr lang="en-US" altLang="it-CH" dirty="0"/>
          </a:p>
          <a:p>
            <a:pPr eaLnBrk="1" hangingPunct="1">
              <a:spcBef>
                <a:spcPct val="0"/>
              </a:spcBef>
            </a:pPr>
            <a:endParaRPr lang="en-US" altLang="it-CH" dirty="0"/>
          </a:p>
          <a:p>
            <a:pPr eaLnBrk="1" hangingPunct="1">
              <a:spcBef>
                <a:spcPct val="0"/>
              </a:spcBef>
            </a:pPr>
            <a:r>
              <a:rPr lang="en-US" altLang="it-CH" dirty="0"/>
              <a:t>http://en.wikipedia.org/wiki/Yasser_Arafat</a:t>
            </a:r>
          </a:p>
          <a:p>
            <a:pPr eaLnBrk="1" hangingPunct="1">
              <a:spcBef>
                <a:spcPct val="0"/>
              </a:spcBef>
            </a:pPr>
            <a:r>
              <a:rPr lang="en-US" altLang="it-CH" dirty="0"/>
              <a:t>http://www.newworldencyclopedia.org/entry/Yasser_Arafat</a:t>
            </a:r>
          </a:p>
          <a:p>
            <a:pPr eaLnBrk="1" hangingPunct="1">
              <a:spcBef>
                <a:spcPct val="0"/>
              </a:spcBef>
            </a:pPr>
            <a:r>
              <a:rPr lang="en-US" altLang="it-CH" dirty="0"/>
              <a:t>http://it.wikipedia.org/wiki/Kefiah</a:t>
            </a:r>
          </a:p>
          <a:p>
            <a:pPr eaLnBrk="1" hangingPunct="1">
              <a:spcBef>
                <a:spcPct val="0"/>
              </a:spcBef>
            </a:pPr>
            <a:r>
              <a:rPr lang="en-US" altLang="it-CH" dirty="0"/>
              <a:t>http://en.wikipedia.org/wiki/Battle_of_Karameh</a:t>
            </a:r>
          </a:p>
          <a:p>
            <a:pPr eaLnBrk="1" hangingPunct="1">
              <a:spcBef>
                <a:spcPct val="0"/>
              </a:spcBef>
            </a:pPr>
            <a:endParaRPr lang="en-US" altLang="it-CH" dirty="0"/>
          </a:p>
          <a:p>
            <a:pPr eaLnBrk="1" hangingPunct="1">
              <a:spcBef>
                <a:spcPct val="0"/>
              </a:spcBef>
            </a:pPr>
            <a:r>
              <a:rPr lang="en-US" altLang="it-CH" dirty="0"/>
              <a:t>*</a:t>
            </a:r>
          </a:p>
          <a:p>
            <a:pPr eaLnBrk="1" hangingPunct="1">
              <a:spcBef>
                <a:spcPct val="0"/>
              </a:spcBef>
            </a:pPr>
            <a:endParaRPr lang="it-CH" altLang="it-CH"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egnaposto immagine diapositiva 1">
            <a:extLst>
              <a:ext uri="{FF2B5EF4-FFF2-40B4-BE49-F238E27FC236}">
                <a16:creationId xmlns:a16="http://schemas.microsoft.com/office/drawing/2014/main" id="{76A06DA7-B1F1-7C5E-5809-4B3239F7D7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Segnaposto note 2">
            <a:extLst>
              <a:ext uri="{FF2B5EF4-FFF2-40B4-BE49-F238E27FC236}">
                <a16:creationId xmlns:a16="http://schemas.microsoft.com/office/drawing/2014/main" id="{BE601770-E74C-F7FF-6709-7CA84694E6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ويرى الفلسطينيون أن معركة الكرامة كانت انتصاراً يعوض الهزائم التي مني بها العرب.</a:t>
            </a:r>
            <a:endParaRPr lang="en-US" altLang="it-CH" dirty="0"/>
          </a:p>
          <a:p>
            <a:endParaRPr lang="en-US" altLang="it-CH" dirty="0"/>
          </a:p>
          <a:p>
            <a:r>
              <a:rPr lang="en-US" altLang="it-CH" dirty="0"/>
              <a:t>http://en.wikipedia.org/wiki/Palestinian_fedayeen</a:t>
            </a:r>
          </a:p>
          <a:p>
            <a:r>
              <a:rPr lang="en-US" altLang="it-CH" dirty="0"/>
              <a:t>http://en.wikipedia.org/wiki/Battle_of_Karameh</a:t>
            </a:r>
          </a:p>
          <a:p>
            <a:r>
              <a:rPr lang="en-US" altLang="it-CH" dirty="0"/>
              <a:t>http://en.wikipedia.org/wiki/Black_September_in_Jordan</a:t>
            </a:r>
          </a:p>
          <a:p>
            <a:r>
              <a:rPr lang="en-US" altLang="it-CH" dirty="0"/>
              <a:t>http://en.wikipedia.org/wiki/Dawson%27s_Field_hijackings</a:t>
            </a:r>
          </a:p>
          <a:p>
            <a:r>
              <a:rPr lang="en-US" altLang="it-CH" dirty="0"/>
              <a:t>https://en.wikipedia.org/wiki/Samu_incident</a:t>
            </a:r>
          </a:p>
          <a:p>
            <a:endParaRPr lang="it-CH" altLang="it-CH" dirty="0"/>
          </a:p>
        </p:txBody>
      </p:sp>
      <p:sp>
        <p:nvSpPr>
          <p:cNvPr id="195588" name="Segnaposto numero diapositiva 3">
            <a:extLst>
              <a:ext uri="{FF2B5EF4-FFF2-40B4-BE49-F238E27FC236}">
                <a16:creationId xmlns:a16="http://schemas.microsoft.com/office/drawing/2014/main" id="{462AB1B4-3EBA-B273-985C-B585C2EBB2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5A86BC-BBA9-4EDF-83B9-820B262A1061}" type="slidenum">
              <a:rPr lang="it-CH" altLang="en-US" smtClean="0"/>
              <a:pPr>
                <a:spcBef>
                  <a:spcPct val="0"/>
                </a:spcBef>
              </a:pPr>
              <a:t>57</a:t>
            </a:fld>
            <a:endParaRPr lang="it-CH"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AE1F5CE1-EC65-ABF1-1ED3-232675C01B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A20407-5B3D-4B68-AE92-043C1B4404BA}" type="slidenum">
              <a:rPr lang="it-IT" altLang="it-CH" smtClean="0">
                <a:solidFill>
                  <a:srgbClr val="000000"/>
                </a:solidFill>
                <a:latin typeface="Arial" panose="020B0604020202020204" pitchFamily="34" charset="0"/>
              </a:rPr>
              <a:pPr>
                <a:spcBef>
                  <a:spcPct val="0"/>
                </a:spcBef>
              </a:pPr>
              <a:t>58</a:t>
            </a:fld>
            <a:endParaRPr lang="it-IT" altLang="it-CH">
              <a:solidFill>
                <a:srgbClr val="000000"/>
              </a:solidFill>
              <a:latin typeface="Arial" panose="020B0604020202020204" pitchFamily="34" charset="0"/>
            </a:endParaRPr>
          </a:p>
        </p:txBody>
      </p:sp>
      <p:sp>
        <p:nvSpPr>
          <p:cNvPr id="197635" name="Rectangle 2">
            <a:extLst>
              <a:ext uri="{FF2B5EF4-FFF2-40B4-BE49-F238E27FC236}">
                <a16:creationId xmlns:a16="http://schemas.microsoft.com/office/drawing/2014/main" id="{84D94B4C-162A-4BCE-1FB4-25362F6274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6" name="Rectangle 3">
            <a:extLst>
              <a:ext uri="{FF2B5EF4-FFF2-40B4-BE49-F238E27FC236}">
                <a16:creationId xmlns:a16="http://schemas.microsoft.com/office/drawing/2014/main" id="{9836BA0A-4D8F-0A18-A087-B9B70D62FA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وارتكبت الوحدة 101 مجازر مختلفة بحق المدنيين الفلسطينيين، من بينها المجزرة التي وقعت في مخيم البريج للاجئين في قطاع غزة بتاريخ 28 أغسطس 1953، والتي راح ضحيتها 40 شخصاً.</a:t>
            </a:r>
          </a:p>
          <a:p>
            <a:pPr eaLnBrk="1" hangingPunct="1">
              <a:spcBef>
                <a:spcPct val="0"/>
              </a:spcBef>
            </a:pPr>
            <a:r>
              <a:rPr lang="ar-AE" altLang="it-CH" dirty="0"/>
              <a:t>في 29 أكتوبر 1956، قتلت شرطة الحدود الإسرائيلية (ماغاف) 49 رجلاً من قرية كفر قاسم الفلسطينية.</a:t>
            </a:r>
            <a:endParaRPr lang="en-US" altLang="it-CH" dirty="0"/>
          </a:p>
          <a:p>
            <a:pPr eaLnBrk="1" hangingPunct="1">
              <a:spcBef>
                <a:spcPct val="0"/>
              </a:spcBef>
            </a:pPr>
            <a:endParaRPr lang="en-US" altLang="it-CH" dirty="0"/>
          </a:p>
          <a:p>
            <a:pPr eaLnBrk="1" hangingPunct="1">
              <a:spcBef>
                <a:spcPct val="0"/>
              </a:spcBef>
            </a:pPr>
            <a:r>
              <a:rPr lang="ar-AE" altLang="it-CH" dirty="0">
                <a:solidFill>
                  <a:srgbClr val="000000"/>
                </a:solidFill>
              </a:rPr>
              <a:t>الوحدة 101</a:t>
            </a:r>
          </a:p>
          <a:p>
            <a:pPr eaLnBrk="1" hangingPunct="1">
              <a:spcBef>
                <a:spcPct val="0"/>
              </a:spcBef>
            </a:pPr>
            <a:r>
              <a:rPr lang="ar-AE" altLang="it-CH" dirty="0">
                <a:solidFill>
                  <a:srgbClr val="000000"/>
                </a:solidFill>
              </a:rPr>
              <a:t>خلال الحرب العالمية الثانية، أنشأ النازيون الوحدة 101 التي كانت مخصصة لذبح اليهود.</a:t>
            </a:r>
          </a:p>
          <a:p>
            <a:pPr eaLnBrk="1" hangingPunct="1">
              <a:spcBef>
                <a:spcPct val="0"/>
              </a:spcBef>
            </a:pPr>
            <a:r>
              <a:rPr lang="ar-AE" altLang="it-CH" dirty="0">
                <a:solidFill>
                  <a:srgbClr val="000000"/>
                </a:solidFill>
              </a:rPr>
              <a:t>وبعد عام 1948، تم إنشاء وحدة مماثلة (101) بقيادة أريئيل شارون. وارتكبت العديد من المجازر، منها مجزرة العزازمة وقبية ومخيم البريج ونحالين. وسُمح لهم بارتداء ملابس مدنية وشرب الكونياك أثناء الدورية واستخدام أي كمية من الذخيرة. يقول جدعون سبيرو من كتيبة المظليين 890: "كانت الوحدة نموذجًا أوليًا مبكرًا وأكثر بدائية لوحدات التصفية الأكثر تطورًا - دوفديفان وشمشون (التي أنشئت خلال الانتفاضة)." الكثير من قتل المدنيين، والقليل من القتال الحقيقي”.</a:t>
            </a:r>
            <a:endParaRPr lang="en-US" altLang="it-CH" dirty="0">
              <a:solidFill>
                <a:srgbClr val="000000"/>
              </a:solidFill>
            </a:endParaRPr>
          </a:p>
          <a:p>
            <a:pPr eaLnBrk="1" hangingPunct="1">
              <a:spcBef>
                <a:spcPct val="0"/>
              </a:spcBef>
            </a:pPr>
            <a:endParaRPr lang="en-US" altLang="it-CH" dirty="0"/>
          </a:p>
          <a:p>
            <a:pPr eaLnBrk="1" hangingPunct="1">
              <a:spcBef>
                <a:spcPct val="0"/>
              </a:spcBef>
            </a:pPr>
            <a:r>
              <a:rPr lang="en-GB" altLang="it-CH" dirty="0"/>
              <a:t>http://en.wikipedia.org/wiki/Qibya_massacre</a:t>
            </a:r>
          </a:p>
          <a:p>
            <a:pPr eaLnBrk="1" hangingPunct="1">
              <a:spcBef>
                <a:spcPct val="0"/>
              </a:spcBef>
            </a:pPr>
            <a:r>
              <a:rPr lang="en-GB" altLang="it-CH" dirty="0"/>
              <a:t>http://en.wikipedia.org/wiki/Kafr_Qasim_massacre</a:t>
            </a:r>
          </a:p>
          <a:p>
            <a:pPr eaLnBrk="1" hangingPunct="1">
              <a:spcBef>
                <a:spcPct val="0"/>
              </a:spcBef>
            </a:pPr>
            <a:r>
              <a:rPr lang="en-GB" altLang="it-CH" dirty="0"/>
              <a:t>http://occupiedpalestine.wordpress.com/2010/10/29/remembering-the-54th-anniversary-of-the-israeli-massacre-in-kafr-qasim/</a:t>
            </a:r>
          </a:p>
          <a:p>
            <a:pPr eaLnBrk="1" hangingPunct="1">
              <a:spcBef>
                <a:spcPct val="0"/>
              </a:spcBef>
            </a:pPr>
            <a:r>
              <a:rPr lang="en-GB" altLang="it-CH" dirty="0"/>
              <a:t>http://en.wikipedia.org/wiki/Unit_101</a:t>
            </a:r>
          </a:p>
          <a:p>
            <a:pPr eaLnBrk="1" hangingPunct="1">
              <a:spcBef>
                <a:spcPct val="0"/>
              </a:spcBef>
            </a:pPr>
            <a:r>
              <a:rPr lang="en-GB" altLang="it-CH" dirty="0"/>
              <a:t>http://en.wikipedia.org/wiki/Samson_Unit</a:t>
            </a:r>
          </a:p>
          <a:p>
            <a:pPr eaLnBrk="1" hangingPunct="1">
              <a:spcBef>
                <a:spcPct val="0"/>
              </a:spcBef>
            </a:pPr>
            <a:r>
              <a:rPr lang="en-GB" altLang="it-CH" dirty="0"/>
              <a:t>http://en.wikipedia.org/wiki/Duvdevan_Unit</a:t>
            </a:r>
          </a:p>
          <a:p>
            <a:pPr eaLnBrk="1" hangingPunct="1">
              <a:spcBef>
                <a:spcPct val="0"/>
              </a:spcBef>
            </a:pPr>
            <a:r>
              <a:rPr lang="en-GB" altLang="it-CH" dirty="0"/>
              <a:t>http://en.wikipedia.org/wiki/Mista%27arvim</a:t>
            </a:r>
          </a:p>
          <a:p>
            <a:pPr eaLnBrk="1" hangingPunct="1">
              <a:spcBef>
                <a:spcPct val="0"/>
              </a:spcBef>
            </a:pPr>
            <a:r>
              <a:rPr lang="en-GB" altLang="it-CH" dirty="0"/>
              <a:t>https://en.wikipedia.org/wiki/Israeli_Special_Forces_Units</a:t>
            </a:r>
          </a:p>
          <a:p>
            <a:pPr eaLnBrk="1" hangingPunct="1">
              <a:spcBef>
                <a:spcPct val="0"/>
              </a:spcBef>
            </a:pPr>
            <a:r>
              <a:rPr lang="en-GB" altLang="it-CH" dirty="0"/>
              <a:t>https://www.972mag.com/how-the-media-covers-massacres-lessons-from-1950/</a:t>
            </a:r>
          </a:p>
          <a:p>
            <a:pPr eaLnBrk="1" hangingPunct="1">
              <a:spcBef>
                <a:spcPct val="0"/>
              </a:spcBef>
            </a:pPr>
            <a:endParaRPr lang="en-GB" altLang="it-CH" dirty="0"/>
          </a:p>
          <a:p>
            <a:pPr eaLnBrk="1" hangingPunct="1">
              <a:spcBef>
                <a:spcPct val="0"/>
              </a:spcBef>
            </a:pPr>
            <a:r>
              <a:rPr lang="en-GB" altLang="it-CH" dirty="0"/>
              <a:t>Moshe Sharett, "</a:t>
            </a:r>
            <a:r>
              <a:rPr lang="en-GB" altLang="it-CH" dirty="0" err="1"/>
              <a:t>Yoman</a:t>
            </a:r>
            <a:r>
              <a:rPr lang="en-GB" altLang="it-CH" dirty="0"/>
              <a:t> Ishi" (personal diary), publisher: Yaakov Sharett, 8 vol. (Tel Aviv: </a:t>
            </a:r>
            <a:r>
              <a:rPr lang="en-GB" altLang="it-CH" dirty="0" err="1"/>
              <a:t>Sifriyat</a:t>
            </a:r>
            <a:r>
              <a:rPr lang="en-GB" altLang="it-CH" dirty="0"/>
              <a:t> Ma' </a:t>
            </a:r>
            <a:r>
              <a:rPr lang="en-GB" altLang="it-CH" dirty="0" err="1"/>
              <a:t>ariv</a:t>
            </a:r>
            <a:r>
              <a:rPr lang="en-GB" altLang="it-CH" dirty="0"/>
              <a:t>, 1978).</a:t>
            </a:r>
          </a:p>
          <a:p>
            <a:pPr eaLnBrk="1" hangingPunct="1">
              <a:spcBef>
                <a:spcPct val="0"/>
              </a:spcBef>
            </a:pPr>
            <a:endParaRPr lang="en-GB" altLang="it-CH" dirty="0"/>
          </a:p>
          <a:p>
            <a:pPr eaLnBrk="1" hangingPunct="1">
              <a:spcBef>
                <a:spcPct val="0"/>
              </a:spcBef>
            </a:pPr>
            <a:endParaRPr lang="en-GB" altLang="it-CH"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egnaposto immagine diapositiva 1">
            <a:extLst>
              <a:ext uri="{FF2B5EF4-FFF2-40B4-BE49-F238E27FC236}">
                <a16:creationId xmlns:a16="http://schemas.microsoft.com/office/drawing/2014/main" id="{5D88A7A1-B52F-34FF-D484-F26BB7DDBF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Segnaposto note 2">
            <a:extLst>
              <a:ext uri="{FF2B5EF4-FFF2-40B4-BE49-F238E27FC236}">
                <a16:creationId xmlns:a16="http://schemas.microsoft.com/office/drawing/2014/main" id="{F93CDAC6-1E76-363E-C0D6-59C18A4F4F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http://en.wikipedia.org/wiki/Six-Day_War</a:t>
            </a:r>
          </a:p>
          <a:p>
            <a:r>
              <a:rPr lang="it-CH" altLang="it-CH"/>
              <a:t>http://en.wikipedia.org/wiki/Controversies_relating_to_the_Six-Day_War</a:t>
            </a:r>
          </a:p>
          <a:p>
            <a:r>
              <a:rPr lang="it-CH" altLang="it-CH"/>
              <a:t>http://en.wikipedia.org/wiki/USS_Liberty_incident </a:t>
            </a:r>
          </a:p>
        </p:txBody>
      </p:sp>
      <p:sp>
        <p:nvSpPr>
          <p:cNvPr id="199684" name="Segnaposto numero diapositiva 3">
            <a:extLst>
              <a:ext uri="{FF2B5EF4-FFF2-40B4-BE49-F238E27FC236}">
                <a16:creationId xmlns:a16="http://schemas.microsoft.com/office/drawing/2014/main" id="{F9D5C8C6-F319-1D56-CAB7-633AA32B10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8186C1-4708-405A-A5CF-A0A0DBDC5239}" type="slidenum">
              <a:rPr lang="it-CH" altLang="en-US" smtClean="0"/>
              <a:pPr>
                <a:spcBef>
                  <a:spcPct val="0"/>
                </a:spcBef>
              </a:pPr>
              <a:t>59</a:t>
            </a:fld>
            <a:endParaRPr lang="it-CH"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egnaposto immagine diapositiva 1">
            <a:extLst>
              <a:ext uri="{FF2B5EF4-FFF2-40B4-BE49-F238E27FC236}">
                <a16:creationId xmlns:a16="http://schemas.microsoft.com/office/drawing/2014/main" id="{1368809A-450C-735C-A751-9832294ED6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Segnaposto note 2">
            <a:extLst>
              <a:ext uri="{FF2B5EF4-FFF2-40B4-BE49-F238E27FC236}">
                <a16:creationId xmlns:a16="http://schemas.microsoft.com/office/drawing/2014/main" id="{12072052-EACC-5E06-247D-C67AF6D40B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dirty="0"/>
          </a:p>
          <a:p>
            <a:r>
              <a:rPr lang="it-CH" altLang="it-CH" dirty="0"/>
              <a:t>http://en.wikipedia.org/wiki/1967_Palestinian_exodus</a:t>
            </a:r>
          </a:p>
          <a:p>
            <a:r>
              <a:rPr lang="it-CH" altLang="it-CH" dirty="0"/>
              <a:t>http://en.wikipedia.org/wiki/Allenby_Bridge</a:t>
            </a:r>
          </a:p>
          <a:p>
            <a:endParaRPr lang="it-CH" altLang="it-CH" dirty="0"/>
          </a:p>
        </p:txBody>
      </p:sp>
      <p:sp>
        <p:nvSpPr>
          <p:cNvPr id="201732" name="Segnaposto numero diapositiva 3">
            <a:extLst>
              <a:ext uri="{FF2B5EF4-FFF2-40B4-BE49-F238E27FC236}">
                <a16:creationId xmlns:a16="http://schemas.microsoft.com/office/drawing/2014/main" id="{69600F9B-5BFB-BB0B-0373-E135F8DB88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7F2450-7285-4625-BE0B-686E3914CF06}" type="slidenum">
              <a:rPr lang="it-CH" altLang="en-US" smtClean="0"/>
              <a:pPr>
                <a:spcBef>
                  <a:spcPct val="0"/>
                </a:spcBef>
              </a:pPr>
              <a:t>60</a:t>
            </a:fld>
            <a:endParaRPr lang="it-CH"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egnaposto immagine diapositiva 1">
            <a:extLst>
              <a:ext uri="{FF2B5EF4-FFF2-40B4-BE49-F238E27FC236}">
                <a16:creationId xmlns:a16="http://schemas.microsoft.com/office/drawing/2014/main" id="{F797CE6D-8DF3-3244-687C-F11C04A0EA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Segnaposto note 2">
            <a:extLst>
              <a:ext uri="{FF2B5EF4-FFF2-40B4-BE49-F238E27FC236}">
                <a16:creationId xmlns:a16="http://schemas.microsoft.com/office/drawing/2014/main" id="{168515B7-8711-30D9-FE29-D7F96FBF03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http://en.wikipedia.org/wiki/Halhul</a:t>
            </a:r>
          </a:p>
          <a:p>
            <a:r>
              <a:rPr lang="it-CH" altLang="it-CH"/>
              <a:t>http://en.wikipedia.org/wiki/Bayt_Nuba</a:t>
            </a:r>
          </a:p>
          <a:p>
            <a:r>
              <a:rPr lang="it-CH" altLang="it-CH"/>
              <a:t>http://en.wikipedia.org/wiki/Latrun</a:t>
            </a:r>
          </a:p>
          <a:p>
            <a:r>
              <a:rPr lang="it-CH" altLang="it-CH"/>
              <a:t>http://en.wikipedia.org/wiki/Jabalya_Camp</a:t>
            </a:r>
          </a:p>
          <a:p>
            <a:endParaRPr lang="it-CH" altLang="it-CH"/>
          </a:p>
          <a:p>
            <a:r>
              <a:rPr lang="it-CH" altLang="it-CH"/>
              <a:t>(449)</a:t>
            </a:r>
          </a:p>
          <a:p>
            <a:endParaRPr lang="it-CH" altLang="it-CH"/>
          </a:p>
          <a:p>
            <a:endParaRPr lang="it-CH" altLang="it-CH"/>
          </a:p>
          <a:p>
            <a:endParaRPr lang="it-CH" altLang="it-CH"/>
          </a:p>
          <a:p>
            <a:endParaRPr lang="it-CH" altLang="it-CH"/>
          </a:p>
        </p:txBody>
      </p:sp>
      <p:sp>
        <p:nvSpPr>
          <p:cNvPr id="203780" name="Segnaposto numero diapositiva 3">
            <a:extLst>
              <a:ext uri="{FF2B5EF4-FFF2-40B4-BE49-F238E27FC236}">
                <a16:creationId xmlns:a16="http://schemas.microsoft.com/office/drawing/2014/main" id="{BD3590B5-B00B-765F-4F82-F7D6D3C9C2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D39A8E-1496-4570-A64A-34499C34F428}" type="slidenum">
              <a:rPr lang="it-CH" altLang="en-US" smtClean="0">
                <a:solidFill>
                  <a:srgbClr val="000000"/>
                </a:solidFill>
              </a:rPr>
              <a:pPr>
                <a:spcBef>
                  <a:spcPct val="0"/>
                </a:spcBef>
              </a:pPr>
              <a:t>61</a:t>
            </a:fld>
            <a:endParaRPr lang="it-CH"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a:t>
            </a:r>
          </a:p>
        </p:txBody>
      </p:sp>
      <p:sp>
        <p:nvSpPr>
          <p:cNvPr id="4" name="Segnaposto numero diapositiva 3"/>
          <p:cNvSpPr>
            <a:spLocks noGrp="1"/>
          </p:cNvSpPr>
          <p:nvPr>
            <p:ph type="sldNum" sz="quarter" idx="5"/>
          </p:nvPr>
        </p:nvSpPr>
        <p:spPr/>
        <p:txBody>
          <a:bodyPr/>
          <a:lstStyle/>
          <a:p>
            <a:pPr>
              <a:defRPr/>
            </a:pPr>
            <a:fld id="{59C6E42B-66DF-4F22-8B00-FE3244855A5F}" type="slidenum">
              <a:rPr lang="it-CH" altLang="en-US" smtClean="0"/>
              <a:pPr>
                <a:defRPr/>
              </a:pPr>
              <a:t>6</a:t>
            </a:fld>
            <a:endParaRPr lang="it-CH" altLang="en-US"/>
          </a:p>
        </p:txBody>
      </p:sp>
    </p:spTree>
    <p:extLst>
      <p:ext uri="{BB962C8B-B14F-4D97-AF65-F5344CB8AC3E}">
        <p14:creationId xmlns:p14="http://schemas.microsoft.com/office/powerpoint/2010/main" val="15812360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egnaposto immagine diapositiva 1">
            <a:extLst>
              <a:ext uri="{FF2B5EF4-FFF2-40B4-BE49-F238E27FC236}">
                <a16:creationId xmlns:a16="http://schemas.microsoft.com/office/drawing/2014/main" id="{43C05321-0418-97ED-2C77-ED48C0E32A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Segnaposto note 2">
            <a:extLst>
              <a:ext uri="{FF2B5EF4-FFF2-40B4-BE49-F238E27FC236}">
                <a16:creationId xmlns:a16="http://schemas.microsoft.com/office/drawing/2014/main" id="{ADB77594-99DF-231C-A8CB-E7DB788B46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05828" name="Segnaposto numero diapositiva 3">
            <a:extLst>
              <a:ext uri="{FF2B5EF4-FFF2-40B4-BE49-F238E27FC236}">
                <a16:creationId xmlns:a16="http://schemas.microsoft.com/office/drawing/2014/main" id="{10C9F303-4EB8-D455-CBB4-9FAC14AC47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AA3BAC-DA43-41BC-99F2-A7C9EB6B0051}" type="slidenum">
              <a:rPr lang="it-CH" altLang="en-US" smtClean="0"/>
              <a:pPr>
                <a:spcBef>
                  <a:spcPct val="0"/>
                </a:spcBef>
              </a:pPr>
              <a:t>62</a:t>
            </a:fld>
            <a:endParaRPr lang="it-CH"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egnaposto immagine diapositiva 1">
            <a:extLst>
              <a:ext uri="{FF2B5EF4-FFF2-40B4-BE49-F238E27FC236}">
                <a16:creationId xmlns:a16="http://schemas.microsoft.com/office/drawing/2014/main" id="{F32714B4-2453-5835-74E9-4D2648153E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Segnaposto note 2">
            <a:extLst>
              <a:ext uri="{FF2B5EF4-FFF2-40B4-BE49-F238E27FC236}">
                <a16:creationId xmlns:a16="http://schemas.microsoft.com/office/drawing/2014/main" id="{0AAEDD90-47C6-E791-C581-C441237E3A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ar-AE" altLang="en-US" dirty="0"/>
              <a:t>وسرعان ما يتم ربط البؤرة الاستيطانية غير القانونية بالبنية التحتية الإسرائيلية (الكهرباء، والطرق، والمياه، والصرف الصحي - إن وجدت، وكذلك شبكة الحافلات، والهاتف، والأمن، وما إلى ذلك) وتقوم الحكومة الإسرائيلية "بإضفاء الشرعية" على البؤرة الاستيطانية، والتي ستكون نهائية. وتوسيع نطاقها.</a:t>
            </a:r>
            <a:endParaRPr lang="en-US" altLang="en-US" dirty="0"/>
          </a:p>
          <a:p>
            <a:endParaRPr lang="en-US" altLang="en-US" dirty="0"/>
          </a:p>
          <a:p>
            <a:r>
              <a:rPr lang="en-US" altLang="en-US" dirty="0"/>
              <a:t>https://en.wikipedia.org/wiki/Israeli_outpost</a:t>
            </a:r>
          </a:p>
          <a:p>
            <a:r>
              <a:rPr lang="en-US" altLang="en-US" dirty="0"/>
              <a:t>https://en.wikipedia.org/wiki/As-Sawahira_ash-Sharqiya</a:t>
            </a:r>
          </a:p>
          <a:p>
            <a:r>
              <a:rPr lang="en-US" altLang="en-US" dirty="0"/>
              <a:t>http://www.wafa.ps/Videos/Details/1149</a:t>
            </a:r>
          </a:p>
          <a:p>
            <a:r>
              <a:rPr lang="en-US" altLang="en-US" dirty="0"/>
              <a:t>From : http://www.ifamericansknew.org/</a:t>
            </a:r>
          </a:p>
          <a:p>
            <a:endParaRPr lang="en-US" altLang="en-US" dirty="0"/>
          </a:p>
          <a:p>
            <a:endParaRPr lang="en-US" altLang="en-US" dirty="0"/>
          </a:p>
          <a:p>
            <a:endParaRPr lang="en-US" altLang="en-US" dirty="0"/>
          </a:p>
        </p:txBody>
      </p:sp>
      <p:sp>
        <p:nvSpPr>
          <p:cNvPr id="207876" name="Segnaposto numero diapositiva 3">
            <a:extLst>
              <a:ext uri="{FF2B5EF4-FFF2-40B4-BE49-F238E27FC236}">
                <a16:creationId xmlns:a16="http://schemas.microsoft.com/office/drawing/2014/main" id="{25149E0B-A84F-573B-A202-D0B699B5E2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6B76A83-2029-4531-B36E-7D2BEEF75873}" type="slidenum">
              <a:rPr lang="it-CH" altLang="en-US" smtClean="0">
                <a:latin typeface="Calibri" panose="020F0502020204030204" pitchFamily="34" charset="0"/>
              </a:rPr>
              <a:pPr/>
              <a:t>63</a:t>
            </a:fld>
            <a:endParaRPr lang="it-CH" altLang="en-US">
              <a:latin typeface="Calibri" panose="020F050202020403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egnaposto immagine diapositiva 1">
            <a:extLst>
              <a:ext uri="{FF2B5EF4-FFF2-40B4-BE49-F238E27FC236}">
                <a16:creationId xmlns:a16="http://schemas.microsoft.com/office/drawing/2014/main" id="{C1E0C68B-B23C-C3D3-4A2E-083B847839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Segnaposto note 2">
            <a:extLst>
              <a:ext uri="{FF2B5EF4-FFF2-40B4-BE49-F238E27FC236}">
                <a16:creationId xmlns:a16="http://schemas.microsoft.com/office/drawing/2014/main" id="{274414A2-C855-A448-9315-DE2F76FCE2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https://www.haaretz.com/israel-news/2022-07-27/ty-article/.premium/israels-top-court-legalizes-contentious-west-bank-outpost-in-ruling-reversal/00000182-4077-d9f7-a9e6-d077df8d0000</a:t>
            </a:r>
          </a:p>
          <a:p>
            <a:endParaRPr lang="en-US" altLang="en-US" dirty="0"/>
          </a:p>
        </p:txBody>
      </p:sp>
      <p:sp>
        <p:nvSpPr>
          <p:cNvPr id="208900" name="Segnaposto numero diapositiva 3">
            <a:extLst>
              <a:ext uri="{FF2B5EF4-FFF2-40B4-BE49-F238E27FC236}">
                <a16:creationId xmlns:a16="http://schemas.microsoft.com/office/drawing/2014/main" id="{04CC4C77-8D75-CE96-2507-0B3C153ABD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46DD6F-B07F-4340-BABB-4B575CD526F3}" type="slidenum">
              <a:rPr lang="it-CH" altLang="en-US" smtClean="0">
                <a:latin typeface="Calibri" panose="020F0502020204030204" pitchFamily="34" charset="0"/>
              </a:rPr>
              <a:pPr/>
              <a:t>64</a:t>
            </a:fld>
            <a:endParaRPr lang="it-CH" altLang="en-US">
              <a:latin typeface="Calibri" panose="020F050202020403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egnaposto immagine diapositiva 1">
            <a:extLst>
              <a:ext uri="{FF2B5EF4-FFF2-40B4-BE49-F238E27FC236}">
                <a16:creationId xmlns:a16="http://schemas.microsoft.com/office/drawing/2014/main" id="{53A74DDA-9CA0-7CF4-3F38-1402258B66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Segnaposto note 2">
            <a:extLst>
              <a:ext uri="{FF2B5EF4-FFF2-40B4-BE49-F238E27FC236}">
                <a16:creationId xmlns:a16="http://schemas.microsoft.com/office/drawing/2014/main" id="{7C1AA001-85EE-8965-2592-EDB8B03435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https://electronicintifada.net/content/how-global-real-estate-giant-remax-profits-stolen-palestinian-land/14765</a:t>
            </a:r>
          </a:p>
          <a:p>
            <a:endParaRPr lang="it-CH" altLang="it-CH"/>
          </a:p>
          <a:p>
            <a:r>
              <a:rPr lang="it-CH" altLang="it-CH"/>
              <a:t>https://www.hrw.org/report/2018/05/29/bankrolling-abuse/israeli-banks-west-bank-settlements</a:t>
            </a:r>
          </a:p>
          <a:p>
            <a:endParaRPr lang="it-CH" altLang="it-CH"/>
          </a:p>
          <a:p>
            <a:r>
              <a:rPr lang="it-CH" altLang="it-CH"/>
              <a:t>Http://en.wikipedia.org/wiki/Israel_settlements</a:t>
            </a:r>
          </a:p>
          <a:p>
            <a:r>
              <a:rPr lang="it-CH" altLang="it-CH"/>
              <a:t>https://en.wikipedia.org/wiki/Israeli_outpost</a:t>
            </a:r>
          </a:p>
          <a:p>
            <a:endParaRPr lang="it-CH" altLang="it-CH"/>
          </a:p>
        </p:txBody>
      </p:sp>
      <p:sp>
        <p:nvSpPr>
          <p:cNvPr id="209924" name="Segnaposto numero diapositiva 3">
            <a:extLst>
              <a:ext uri="{FF2B5EF4-FFF2-40B4-BE49-F238E27FC236}">
                <a16:creationId xmlns:a16="http://schemas.microsoft.com/office/drawing/2014/main" id="{FC7BE08B-DC47-3D3F-4C24-B14D527AF3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E65F3D-04EF-46FC-AE57-9819EE3F2CA5}" type="slidenum">
              <a:rPr lang="it-CH" altLang="en-US" smtClean="0"/>
              <a:pPr>
                <a:spcBef>
                  <a:spcPct val="0"/>
                </a:spcBef>
              </a:pPr>
              <a:t>65</a:t>
            </a:fld>
            <a:endParaRPr lang="it-CH"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egnaposto immagine diapositiva 1">
            <a:extLst>
              <a:ext uri="{FF2B5EF4-FFF2-40B4-BE49-F238E27FC236}">
                <a16:creationId xmlns:a16="http://schemas.microsoft.com/office/drawing/2014/main" id="{275A99B4-D7EE-0B30-201B-A30258C3A8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Segnaposto note 2">
            <a:extLst>
              <a:ext uri="{FF2B5EF4-FFF2-40B4-BE49-F238E27FC236}">
                <a16:creationId xmlns:a16="http://schemas.microsoft.com/office/drawing/2014/main" id="{13EE99B9-0EF7-FDA3-278D-DE2F3282A3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وتعتبر مستوطنة آرييل أكبر مستوطنة إسرائيلية في الضفة الغربية. هناك 20 ألف نسمة مع حمامات سباحة وجامعة وما إلى ذلك. وبعد بناء الجدار، أصبحت آرييل الآن متصلة مباشرة بالأراضي الإسرائيلية.</a:t>
            </a:r>
            <a:endParaRPr lang="en-US" altLang="it-CH" dirty="0"/>
          </a:p>
          <a:p>
            <a:endParaRPr lang="en-US" altLang="it-CH" dirty="0"/>
          </a:p>
          <a:p>
            <a:r>
              <a:rPr lang="en-US" altLang="it-CH" dirty="0"/>
              <a:t>http://en.wikipedia.org/wiki/Ariel_(city)</a:t>
            </a:r>
          </a:p>
          <a:p>
            <a:r>
              <a:rPr lang="en-US" altLang="it-CH" dirty="0"/>
              <a:t>http://en.wikipedia.org/wiki/Salfit</a:t>
            </a:r>
          </a:p>
          <a:p>
            <a:r>
              <a:rPr lang="en-US" altLang="it-CH" dirty="0"/>
              <a:t>http://en.wikipedia.org/wiki/Marda_(village)</a:t>
            </a:r>
          </a:p>
          <a:p>
            <a:endParaRPr lang="it-CH" altLang="it-CH" dirty="0"/>
          </a:p>
        </p:txBody>
      </p:sp>
      <p:sp>
        <p:nvSpPr>
          <p:cNvPr id="211972" name="Segnaposto numero diapositiva 3">
            <a:extLst>
              <a:ext uri="{FF2B5EF4-FFF2-40B4-BE49-F238E27FC236}">
                <a16:creationId xmlns:a16="http://schemas.microsoft.com/office/drawing/2014/main" id="{7712C034-34D7-B8A0-09C1-0F5A761DDE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7DDA98-1F13-410B-9688-39DB8F5ABFF1}" type="slidenum">
              <a:rPr lang="it-CH" altLang="en-US" smtClean="0"/>
              <a:pPr>
                <a:spcBef>
                  <a:spcPct val="0"/>
                </a:spcBef>
              </a:pPr>
              <a:t>66</a:t>
            </a:fld>
            <a:endParaRPr lang="it-CH"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egnaposto immagine diapositiva 1">
            <a:extLst>
              <a:ext uri="{FF2B5EF4-FFF2-40B4-BE49-F238E27FC236}">
                <a16:creationId xmlns:a16="http://schemas.microsoft.com/office/drawing/2014/main" id="{FF4EEC6A-26E4-DF0B-AFAE-438DDCA83E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Segnaposto note 2">
            <a:extLst>
              <a:ext uri="{FF2B5EF4-FFF2-40B4-BE49-F238E27FC236}">
                <a16:creationId xmlns:a16="http://schemas.microsoft.com/office/drawing/2014/main" id="{2520B674-82B1-7201-549F-6A7A3F0627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http://en.wikipedia.org/wiki/Israeli_West_Bank_barrier</a:t>
            </a:r>
          </a:p>
        </p:txBody>
      </p:sp>
      <p:sp>
        <p:nvSpPr>
          <p:cNvPr id="215044" name="Segnaposto numero diapositiva 3">
            <a:extLst>
              <a:ext uri="{FF2B5EF4-FFF2-40B4-BE49-F238E27FC236}">
                <a16:creationId xmlns:a16="http://schemas.microsoft.com/office/drawing/2014/main" id="{7D2A1AA0-3ABB-900F-B45A-0BEC303D84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B825C7-809F-43DE-B68B-14D7E2C6AD89}" type="slidenum">
              <a:rPr lang="it-CH" altLang="en-US" smtClean="0"/>
              <a:pPr>
                <a:spcBef>
                  <a:spcPct val="0"/>
                </a:spcBef>
              </a:pPr>
              <a:t>68</a:t>
            </a:fld>
            <a:endParaRPr lang="it-CH"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E2C6FD94-6327-4A18-F65D-131498B0B7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19D9E8-267B-4EF8-B9ED-46CFCE7C73A2}" type="slidenum">
              <a:rPr lang="it-IT" altLang="it-CH" smtClean="0">
                <a:solidFill>
                  <a:srgbClr val="000000"/>
                </a:solidFill>
                <a:latin typeface="Arial" panose="020B0604020202020204" pitchFamily="34" charset="0"/>
              </a:rPr>
              <a:pPr>
                <a:spcBef>
                  <a:spcPct val="0"/>
                </a:spcBef>
              </a:pPr>
              <a:t>69</a:t>
            </a:fld>
            <a:endParaRPr lang="it-IT" altLang="it-CH">
              <a:solidFill>
                <a:srgbClr val="000000"/>
              </a:solidFill>
              <a:latin typeface="Arial" panose="020B0604020202020204" pitchFamily="34" charset="0"/>
            </a:endParaRPr>
          </a:p>
        </p:txBody>
      </p:sp>
      <p:sp>
        <p:nvSpPr>
          <p:cNvPr id="217091" name="Rectangle 2">
            <a:extLst>
              <a:ext uri="{FF2B5EF4-FFF2-40B4-BE49-F238E27FC236}">
                <a16:creationId xmlns:a16="http://schemas.microsoft.com/office/drawing/2014/main" id="{18AA95E2-BA8D-48D1-06D3-750DDAF19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2" name="Rectangle 3">
            <a:extLst>
              <a:ext uri="{FF2B5EF4-FFF2-40B4-BE49-F238E27FC236}">
                <a16:creationId xmlns:a16="http://schemas.microsoft.com/office/drawing/2014/main" id="{9DE1C016-8D09-5963-ED29-8E8E763437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ولا توجد مياه أو خدمات للفلسطينيين المنتظرين.</a:t>
            </a:r>
          </a:p>
          <a:p>
            <a:pPr eaLnBrk="1" hangingPunct="1">
              <a:spcBef>
                <a:spcPct val="0"/>
              </a:spcBef>
            </a:pPr>
            <a:r>
              <a:rPr lang="ar-AE" altLang="it-CH" dirty="0"/>
              <a:t>والهدف من ذلك هو إذلال الفلسطينيين ولكي يشعر الجنود الإسرائيليون أنهم يتعاملون مع الحيوانات وليس مع البشر.</a:t>
            </a:r>
            <a:endParaRPr lang="en-US" altLang="it-CH" dirty="0"/>
          </a:p>
          <a:p>
            <a:pPr eaLnBrk="1" hangingPunct="1">
              <a:spcBef>
                <a:spcPct val="0"/>
              </a:spcBef>
            </a:pPr>
            <a:endParaRPr lang="it-CH" altLang="it-CH" dirty="0"/>
          </a:p>
          <a:p>
            <a:pPr eaLnBrk="1" hangingPunct="1">
              <a:spcBef>
                <a:spcPct val="0"/>
              </a:spcBef>
            </a:pPr>
            <a:r>
              <a:rPr lang="it-CH" altLang="it-CH" dirty="0"/>
              <a:t>http://www.youtube.com/watch?v=DOBQLRCxQnk&amp;feature=related</a:t>
            </a:r>
          </a:p>
          <a:p>
            <a:pPr eaLnBrk="1" hangingPunct="1">
              <a:spcBef>
                <a:spcPct val="0"/>
              </a:spcBef>
            </a:pPr>
            <a:r>
              <a:rPr lang="it-CH" altLang="it-CH" dirty="0"/>
              <a:t>http://en.wikipedia.org/wiki/Qalandia</a:t>
            </a:r>
          </a:p>
          <a:p>
            <a:pPr eaLnBrk="1" hangingPunct="1">
              <a:spcBef>
                <a:spcPct val="0"/>
              </a:spcBef>
            </a:pPr>
            <a:r>
              <a:rPr lang="it-CH" altLang="it-CH" dirty="0"/>
              <a:t>http://en.wikipedia.org/wiki/Israeli_checkpoint</a:t>
            </a:r>
          </a:p>
          <a:p>
            <a:pPr eaLnBrk="1" hangingPunct="1">
              <a:spcBef>
                <a:spcPct val="0"/>
              </a:spcBef>
            </a:pPr>
            <a:r>
              <a:rPr lang="it-CH" altLang="it-CH" dirty="0"/>
              <a:t>http://plateforme-palestine.org/Liberte-de-circulation,4107</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egnaposto immagine diapositiva 1">
            <a:extLst>
              <a:ext uri="{FF2B5EF4-FFF2-40B4-BE49-F238E27FC236}">
                <a16:creationId xmlns:a16="http://schemas.microsoft.com/office/drawing/2014/main" id="{05C45D1E-392A-C8F8-682C-8783E0DA28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Segnaposto note 2">
            <a:extLst>
              <a:ext uri="{FF2B5EF4-FFF2-40B4-BE49-F238E27FC236}">
                <a16:creationId xmlns:a16="http://schemas.microsoft.com/office/drawing/2014/main" id="{76448BBA-2C53-1107-7912-890B61355C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في بعض الأحيان يفتح الإسرائيليون البوابات بضع ساعات في اليوم.</a:t>
            </a:r>
            <a:endParaRPr lang="en-US" altLang="it-CH" dirty="0"/>
          </a:p>
          <a:p>
            <a:endParaRPr lang="en-US" altLang="it-CH" dirty="0"/>
          </a:p>
          <a:p>
            <a:r>
              <a:rPr lang="it-CH" altLang="it-CH" dirty="0"/>
              <a:t>http://en.wikipedia.org/wiki/West_Bank_closures</a:t>
            </a:r>
          </a:p>
          <a:p>
            <a:endParaRPr lang="it-CH" altLang="it-CH" dirty="0"/>
          </a:p>
        </p:txBody>
      </p:sp>
      <p:sp>
        <p:nvSpPr>
          <p:cNvPr id="219140" name="Segnaposto numero diapositiva 3">
            <a:extLst>
              <a:ext uri="{FF2B5EF4-FFF2-40B4-BE49-F238E27FC236}">
                <a16:creationId xmlns:a16="http://schemas.microsoft.com/office/drawing/2014/main" id="{816876B0-E4FE-4030-BE50-62BCE2FECC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90D761-D48C-4206-AC6F-071E1C2F8B77}" type="slidenum">
              <a:rPr lang="it-CH" altLang="en-US" smtClean="0"/>
              <a:pPr>
                <a:spcBef>
                  <a:spcPct val="0"/>
                </a:spcBef>
              </a:pPr>
              <a:t>70</a:t>
            </a:fld>
            <a:endParaRPr lang="it-CH"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egnaposto immagine diapositiva 1">
            <a:extLst>
              <a:ext uri="{FF2B5EF4-FFF2-40B4-BE49-F238E27FC236}">
                <a16:creationId xmlns:a16="http://schemas.microsoft.com/office/drawing/2014/main" id="{3D20B8CE-BB8C-9882-8D52-A76B4E856C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Segnaposto note 2">
            <a:extLst>
              <a:ext uri="{FF2B5EF4-FFF2-40B4-BE49-F238E27FC236}">
                <a16:creationId xmlns:a16="http://schemas.microsoft.com/office/drawing/2014/main" id="{5BC916AD-9A19-F24A-E39A-06184B8F3A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21188" name="Segnaposto numero diapositiva 3">
            <a:extLst>
              <a:ext uri="{FF2B5EF4-FFF2-40B4-BE49-F238E27FC236}">
                <a16:creationId xmlns:a16="http://schemas.microsoft.com/office/drawing/2014/main" id="{253A4EC3-AB23-060E-92D9-877E520085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0AB354-3605-4647-9D3A-A771D6F4526A}" type="slidenum">
              <a:rPr lang="it-CH" altLang="en-US" smtClean="0"/>
              <a:pPr>
                <a:spcBef>
                  <a:spcPct val="0"/>
                </a:spcBef>
              </a:pPr>
              <a:t>71</a:t>
            </a:fld>
            <a:endParaRPr lang="it-CH"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egnaposto immagine diapositiva 1">
            <a:extLst>
              <a:ext uri="{FF2B5EF4-FFF2-40B4-BE49-F238E27FC236}">
                <a16:creationId xmlns:a16="http://schemas.microsoft.com/office/drawing/2014/main" id="{2BA56DD8-929F-0433-BDD2-28B320DAAD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Segnaposto note 2">
            <a:extLst>
              <a:ext uri="{FF2B5EF4-FFF2-40B4-BE49-F238E27FC236}">
                <a16:creationId xmlns:a16="http://schemas.microsoft.com/office/drawing/2014/main" id="{D741EA1D-F670-C5DB-83F9-5B059C44F6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http://en.wikipedia.org/wiki/Israeli_Prison_Service</a:t>
            </a:r>
          </a:p>
          <a:p>
            <a:r>
              <a:rPr lang="it-CH" altLang="it-CH"/>
              <a:t>http://en.wikipedia.org/wiki/Camp_1391</a:t>
            </a:r>
          </a:p>
        </p:txBody>
      </p:sp>
      <p:sp>
        <p:nvSpPr>
          <p:cNvPr id="223236" name="Segnaposto numero diapositiva 3">
            <a:extLst>
              <a:ext uri="{FF2B5EF4-FFF2-40B4-BE49-F238E27FC236}">
                <a16:creationId xmlns:a16="http://schemas.microsoft.com/office/drawing/2014/main" id="{E70C930D-F2A8-6AE2-7AE2-0149C2EB6F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004C4B-C0F1-4652-97CF-4C58927F976D}" type="slidenum">
              <a:rPr lang="it-CH" altLang="en-US" smtClean="0"/>
              <a:pPr>
                <a:spcBef>
                  <a:spcPct val="0"/>
                </a:spcBef>
              </a:pPr>
              <a:t>72</a:t>
            </a:fld>
            <a:endParaRPr lang="it-CH"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egnaposto immagine diapositiva 1">
            <a:extLst>
              <a:ext uri="{FF2B5EF4-FFF2-40B4-BE49-F238E27FC236}">
                <a16:creationId xmlns:a16="http://schemas.microsoft.com/office/drawing/2014/main" id="{8797DFA3-2574-3DB5-A1FF-32237FD834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Segnaposto note 2">
            <a:extLst>
              <a:ext uri="{FF2B5EF4-FFF2-40B4-BE49-F238E27FC236}">
                <a16:creationId xmlns:a16="http://schemas.microsoft.com/office/drawing/2014/main" id="{7809D711-073A-5677-982B-EA52434021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https://it.wikipedia.org/wiki/Acri_(Israele)</a:t>
            </a:r>
          </a:p>
          <a:p>
            <a:r>
              <a:rPr lang="it-CH" altLang="it-CH"/>
              <a:t>https://it.wikipedia.org/wiki/Haifa</a:t>
            </a:r>
          </a:p>
          <a:p>
            <a:endParaRPr lang="it-CH" altLang="it-CH"/>
          </a:p>
        </p:txBody>
      </p:sp>
      <p:sp>
        <p:nvSpPr>
          <p:cNvPr id="96260" name="Segnaposto numero diapositiva 3">
            <a:extLst>
              <a:ext uri="{FF2B5EF4-FFF2-40B4-BE49-F238E27FC236}">
                <a16:creationId xmlns:a16="http://schemas.microsoft.com/office/drawing/2014/main" id="{B3087B38-42E3-C618-ACF9-F87D1B2959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90BAD43-B1B6-4858-B2BE-DF227A801649}" type="slidenum">
              <a:rPr lang="it-CH" altLang="en-US" smtClean="0"/>
              <a:pPr>
                <a:spcBef>
                  <a:spcPct val="0"/>
                </a:spcBef>
              </a:pPr>
              <a:t>7</a:t>
            </a:fld>
            <a:endParaRPr lang="it-CH"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egnaposto immagine diapositiva 1">
            <a:extLst>
              <a:ext uri="{FF2B5EF4-FFF2-40B4-BE49-F238E27FC236}">
                <a16:creationId xmlns:a16="http://schemas.microsoft.com/office/drawing/2014/main" id="{4176EE74-B234-8BA3-A871-A4D191D6F4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Segnaposto note 2">
            <a:extLst>
              <a:ext uri="{FF2B5EF4-FFF2-40B4-BE49-F238E27FC236}">
                <a16:creationId xmlns:a16="http://schemas.microsoft.com/office/drawing/2014/main" id="{B951D6EE-1BFC-72BF-5D35-974F7DBAE5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dirty="0"/>
              <a:t>.</a:t>
            </a:r>
          </a:p>
        </p:txBody>
      </p:sp>
      <p:sp>
        <p:nvSpPr>
          <p:cNvPr id="225284" name="Segnaposto numero diapositiva 3">
            <a:extLst>
              <a:ext uri="{FF2B5EF4-FFF2-40B4-BE49-F238E27FC236}">
                <a16:creationId xmlns:a16="http://schemas.microsoft.com/office/drawing/2014/main" id="{BED1E2BE-4498-305E-C5D5-3747294609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9AF284-7852-4DD2-8694-15FC44A27EB4}" type="slidenum">
              <a:rPr lang="it-CH" altLang="en-US" smtClean="0"/>
              <a:pPr>
                <a:spcBef>
                  <a:spcPct val="0"/>
                </a:spcBef>
              </a:pPr>
              <a:t>73</a:t>
            </a:fld>
            <a:endParaRPr lang="it-CH"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egnaposto immagine diapositiva 1">
            <a:extLst>
              <a:ext uri="{FF2B5EF4-FFF2-40B4-BE49-F238E27FC236}">
                <a16:creationId xmlns:a16="http://schemas.microsoft.com/office/drawing/2014/main" id="{ED49F9EE-21BD-06D3-1B9A-6CA5422FC3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Segnaposto note 2">
            <a:extLst>
              <a:ext uri="{FF2B5EF4-FFF2-40B4-BE49-F238E27FC236}">
                <a16:creationId xmlns:a16="http://schemas.microsoft.com/office/drawing/2014/main" id="{49BE5C89-F5B5-54EF-12D4-5A053ABA88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https://ceobs.org/new-study-on-infrastructure-damage-in-gaza-and-the-west-bank/</a:t>
            </a:r>
          </a:p>
          <a:p>
            <a:endParaRPr lang="en-US" altLang="en-US"/>
          </a:p>
        </p:txBody>
      </p:sp>
      <p:sp>
        <p:nvSpPr>
          <p:cNvPr id="227332" name="Segnaposto numero diapositiva 3">
            <a:extLst>
              <a:ext uri="{FF2B5EF4-FFF2-40B4-BE49-F238E27FC236}">
                <a16:creationId xmlns:a16="http://schemas.microsoft.com/office/drawing/2014/main" id="{DA0B6BC8-723B-9263-0D67-59C3A1267A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8E03024-4676-41E5-91AC-A682C0AF9F4E}" type="slidenum">
              <a:rPr lang="it-CH" altLang="en-US" smtClean="0">
                <a:latin typeface="Calibri" panose="020F0502020204030204" pitchFamily="34" charset="0"/>
              </a:rPr>
              <a:pPr/>
              <a:t>74</a:t>
            </a:fld>
            <a:endParaRPr lang="it-CH" altLang="en-US">
              <a:latin typeface="Calibri" panose="020F050202020403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egnaposto immagine diapositiva 1">
            <a:extLst>
              <a:ext uri="{FF2B5EF4-FFF2-40B4-BE49-F238E27FC236}">
                <a16:creationId xmlns:a16="http://schemas.microsoft.com/office/drawing/2014/main" id="{18D132C8-2905-7830-5C1D-DF9C022915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Segnaposto note 2">
            <a:extLst>
              <a:ext uri="{FF2B5EF4-FFF2-40B4-BE49-F238E27FC236}">
                <a16:creationId xmlns:a16="http://schemas.microsoft.com/office/drawing/2014/main" id="{7EB53F8A-1DE7-89F1-F819-8A0D67AF13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http://www.theaustralian.com.au/news/world/new-demolitions-in-jerusalem-may-leave-15000-palestinians-homeless/story-e6frg6so-1226751596463?nk=61cf2e6bc840d8755eabbd5cf001ab8d</a:t>
            </a:r>
          </a:p>
        </p:txBody>
      </p:sp>
      <p:sp>
        <p:nvSpPr>
          <p:cNvPr id="230404" name="Segnaposto numero diapositiva 3">
            <a:extLst>
              <a:ext uri="{FF2B5EF4-FFF2-40B4-BE49-F238E27FC236}">
                <a16:creationId xmlns:a16="http://schemas.microsoft.com/office/drawing/2014/main" id="{B4A78DA8-50E1-8110-8041-895CC985F1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D8FDAF-5E75-4595-B982-8D73947758A6}" type="slidenum">
              <a:rPr lang="it-CH" altLang="en-US" smtClean="0">
                <a:solidFill>
                  <a:srgbClr val="000000"/>
                </a:solidFill>
              </a:rPr>
              <a:pPr>
                <a:spcBef>
                  <a:spcPct val="0"/>
                </a:spcBef>
              </a:pPr>
              <a:t>76</a:t>
            </a:fld>
            <a:endParaRPr lang="it-CH" altLang="en-US">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egnaposto immagine diapositiva 1">
            <a:extLst>
              <a:ext uri="{FF2B5EF4-FFF2-40B4-BE49-F238E27FC236}">
                <a16:creationId xmlns:a16="http://schemas.microsoft.com/office/drawing/2014/main" id="{17E30A68-B00C-E4F1-49E1-F1FF21D4FE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Segnaposto note 2">
            <a:extLst>
              <a:ext uri="{FF2B5EF4-FFF2-40B4-BE49-F238E27FC236}">
                <a16:creationId xmlns:a16="http://schemas.microsoft.com/office/drawing/2014/main" id="{BED8470B-5733-4228-0523-AF7F6F15CC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dirty="0"/>
          </a:p>
          <a:p>
            <a:r>
              <a:rPr lang="it-CH" altLang="it-CH" dirty="0"/>
              <a:t>http://www.youtube.com/watch?v=ey_oP2Goef4</a:t>
            </a:r>
          </a:p>
          <a:p>
            <a:r>
              <a:rPr lang="it-CH" altLang="it-CH" dirty="0"/>
              <a:t>http://en.wikipedia.org/wiki/Baqa%27a_Valley#Land_confiscation_and_settlement_expansion</a:t>
            </a:r>
          </a:p>
          <a:p>
            <a:r>
              <a:rPr lang="it-CH" altLang="it-CH" dirty="0"/>
              <a:t>http://en.wikipedia.org/wiki/Ein_Yabrud#Land_confiscation</a:t>
            </a:r>
          </a:p>
          <a:p>
            <a:r>
              <a:rPr lang="it-CH" altLang="it-CH" dirty="0"/>
              <a:t>http://en.wikipedia.org/wiki/Israeli_land_and_property_laws</a:t>
            </a:r>
          </a:p>
          <a:p>
            <a:r>
              <a:rPr lang="it-CH" altLang="it-CH" dirty="0"/>
              <a:t>http://en.wikipedia.org/wiki/Palestinian_land_laws</a:t>
            </a:r>
          </a:p>
          <a:p>
            <a:r>
              <a:rPr lang="it-CH" altLang="it-CH" dirty="0"/>
              <a:t>http://en.wikipedia.org/wiki/Absentees%27_Property_Laws#The_.27Absentees_Property_Law.27</a:t>
            </a:r>
          </a:p>
          <a:p>
            <a:r>
              <a:rPr lang="it-CH" altLang="it-CH" dirty="0"/>
              <a:t>http://www.aljazeera.com/indepth/opinion/2012/04/201242517713418510.html</a:t>
            </a:r>
          </a:p>
          <a:p>
            <a:r>
              <a:rPr lang="it-CH" altLang="it-CH" dirty="0"/>
              <a:t>http://www.youtube.com/watch?v=ey_oP2Goef4</a:t>
            </a:r>
          </a:p>
          <a:p>
            <a:endParaRPr lang="it-CH" altLang="it-CH" dirty="0"/>
          </a:p>
          <a:p>
            <a:endParaRPr lang="it-CH" altLang="it-CH" dirty="0"/>
          </a:p>
          <a:p>
            <a:endParaRPr lang="it-CH" altLang="it-CH" dirty="0"/>
          </a:p>
          <a:p>
            <a:endParaRPr lang="it-CH" altLang="it-CH" dirty="0"/>
          </a:p>
          <a:p>
            <a:endParaRPr lang="it-CH" altLang="it-CH" dirty="0"/>
          </a:p>
        </p:txBody>
      </p:sp>
      <p:sp>
        <p:nvSpPr>
          <p:cNvPr id="232452" name="Segnaposto numero diapositiva 3">
            <a:extLst>
              <a:ext uri="{FF2B5EF4-FFF2-40B4-BE49-F238E27FC236}">
                <a16:creationId xmlns:a16="http://schemas.microsoft.com/office/drawing/2014/main" id="{C3D67DE7-E0B0-2F90-E160-BFC338876C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DFF10A-3714-4266-95E3-8A6CBE5B4566}" type="slidenum">
              <a:rPr lang="it-CH" altLang="en-US" smtClean="0"/>
              <a:pPr>
                <a:spcBef>
                  <a:spcPct val="0"/>
                </a:spcBef>
              </a:pPr>
              <a:t>77</a:t>
            </a:fld>
            <a:endParaRPr lang="it-CH"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egnaposto immagine diapositiva 1">
            <a:extLst>
              <a:ext uri="{FF2B5EF4-FFF2-40B4-BE49-F238E27FC236}">
                <a16:creationId xmlns:a16="http://schemas.microsoft.com/office/drawing/2014/main" id="{AA2648B0-FE03-82C1-6243-950252DE8A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Segnaposto note 2">
            <a:extLst>
              <a:ext uri="{FF2B5EF4-FFF2-40B4-BE49-F238E27FC236}">
                <a16:creationId xmlns:a16="http://schemas.microsoft.com/office/drawing/2014/main" id="{F6B8070E-C06A-B57F-F159-CD81ADA6AA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في يونيو/حزيران 2011، قام الجيش الإسرائيلي مرة أخرى بتدمير قرية الفارسية البدوية في وادي الأردن وقام أخيرًا بطرد آخر 113 ساكنًا منها.</a:t>
            </a:r>
            <a:endParaRPr lang="en-US" altLang="it-CH" dirty="0"/>
          </a:p>
          <a:p>
            <a:pPr eaLnBrk="1" hangingPunct="1">
              <a:spcBef>
                <a:spcPct val="0"/>
              </a:spcBef>
            </a:pPr>
            <a:endParaRPr lang="en-US" altLang="it-CH" dirty="0"/>
          </a:p>
          <a:p>
            <a:pPr eaLnBrk="1" hangingPunct="1">
              <a:spcBef>
                <a:spcPct val="0"/>
              </a:spcBef>
            </a:pPr>
            <a:r>
              <a:rPr lang="en-US" altLang="it-CH" dirty="0"/>
              <a:t>http://www.jordanvalleysolidarity.org/index.php/news-2/news2012/509-demolitions-in-al-himma-al-farasiya-and-khirbet-humsa</a:t>
            </a:r>
          </a:p>
          <a:p>
            <a:pPr eaLnBrk="1" hangingPunct="1">
              <a:spcBef>
                <a:spcPct val="0"/>
              </a:spcBef>
            </a:pPr>
            <a:endParaRPr lang="en-US" altLang="it-CH" dirty="0"/>
          </a:p>
          <a:p>
            <a:pPr eaLnBrk="1" hangingPunct="1">
              <a:spcBef>
                <a:spcPct val="0"/>
              </a:spcBef>
            </a:pPr>
            <a:r>
              <a:rPr lang="en-US" altLang="it-CH" dirty="0"/>
              <a:t>http://www.haaretz.com/print-edition/news/idf-destroys-west-bank-village-after-declaring-it-military-zone-1.303098</a:t>
            </a:r>
          </a:p>
          <a:p>
            <a:pPr eaLnBrk="1" hangingPunct="1">
              <a:spcBef>
                <a:spcPct val="0"/>
              </a:spcBef>
            </a:pPr>
            <a:r>
              <a:rPr lang="en-US" altLang="it-CH" dirty="0"/>
              <a:t>http://www.maannews.com/Content.aspx?id=781027</a:t>
            </a:r>
          </a:p>
          <a:p>
            <a:pPr eaLnBrk="1" hangingPunct="1">
              <a:spcBef>
                <a:spcPct val="0"/>
              </a:spcBef>
            </a:pPr>
            <a:r>
              <a:rPr lang="en-US" altLang="it-CH" dirty="0"/>
              <a:t>http://www.maannews.com/Content.aspx?id=781420</a:t>
            </a:r>
          </a:p>
          <a:p>
            <a:pPr eaLnBrk="1" hangingPunct="1">
              <a:spcBef>
                <a:spcPct val="0"/>
              </a:spcBef>
            </a:pPr>
            <a:r>
              <a:rPr lang="en-US" altLang="it-CH" dirty="0"/>
              <a:t>http://www.maannews.com/Content.aspx?id=781057</a:t>
            </a:r>
          </a:p>
          <a:p>
            <a:pPr eaLnBrk="1" hangingPunct="1">
              <a:spcBef>
                <a:spcPct val="0"/>
              </a:spcBef>
            </a:pPr>
            <a:r>
              <a:rPr lang="en-US" altLang="it-CH" dirty="0"/>
              <a:t>http://www.maannews.com/Content.aspx?id=779818</a:t>
            </a:r>
          </a:p>
          <a:p>
            <a:pPr eaLnBrk="1" hangingPunct="1">
              <a:spcBef>
                <a:spcPct val="0"/>
              </a:spcBef>
            </a:pPr>
            <a:r>
              <a:rPr lang="en-US" altLang="it-CH" dirty="0"/>
              <a:t>http://www.maannews.com/Content.aspx?id=779461</a:t>
            </a:r>
          </a:p>
          <a:p>
            <a:pPr eaLnBrk="1" hangingPunct="1">
              <a:spcBef>
                <a:spcPct val="0"/>
              </a:spcBef>
            </a:pPr>
            <a:r>
              <a:rPr lang="en-US" altLang="it-CH" dirty="0"/>
              <a:t>http://www.maannews.com/Content.aspx?id=776943</a:t>
            </a:r>
          </a:p>
          <a:p>
            <a:pPr eaLnBrk="1" hangingPunct="1">
              <a:spcBef>
                <a:spcPct val="0"/>
              </a:spcBef>
            </a:pPr>
            <a:r>
              <a:rPr lang="en-US" altLang="it-CH" dirty="0"/>
              <a:t>http://www.maannews.com/Content.aspx?id=775069</a:t>
            </a:r>
          </a:p>
          <a:p>
            <a:pPr eaLnBrk="1" hangingPunct="1">
              <a:spcBef>
                <a:spcPct val="0"/>
              </a:spcBef>
            </a:pPr>
            <a:r>
              <a:rPr lang="en-US" altLang="it-CH" dirty="0"/>
              <a:t>http://www.maannews.com/Content.aspx?id=773550</a:t>
            </a:r>
          </a:p>
          <a:p>
            <a:pPr eaLnBrk="1" hangingPunct="1">
              <a:spcBef>
                <a:spcPct val="0"/>
              </a:spcBef>
            </a:pPr>
            <a:r>
              <a:rPr lang="en-US" altLang="it-CH" dirty="0"/>
              <a:t>http://www.maannews.com/Content.aspx?id=781498</a:t>
            </a:r>
          </a:p>
          <a:p>
            <a:pPr eaLnBrk="1" hangingPunct="1">
              <a:spcBef>
                <a:spcPct val="0"/>
              </a:spcBef>
            </a:pPr>
            <a:endParaRPr lang="en-US" altLang="it-CH" dirty="0"/>
          </a:p>
          <a:p>
            <a:pPr eaLnBrk="1" hangingPunct="1">
              <a:spcBef>
                <a:spcPct val="0"/>
              </a:spcBef>
            </a:pPr>
            <a:r>
              <a:rPr lang="en-US" altLang="it-CH" dirty="0"/>
              <a:t>https://www.haaretz.com/opinion/.premium-the-dark-side-of-annexing-the-jordan-valley-whitewashing-land-theft-1.8824195</a:t>
            </a:r>
          </a:p>
          <a:p>
            <a:pPr eaLnBrk="1" hangingPunct="1">
              <a:spcBef>
                <a:spcPct val="0"/>
              </a:spcBef>
            </a:pPr>
            <a:endParaRPr lang="en-US" altLang="it-CH" dirty="0"/>
          </a:p>
          <a:p>
            <a:pPr eaLnBrk="1" hangingPunct="1">
              <a:spcBef>
                <a:spcPct val="0"/>
              </a:spcBef>
            </a:pPr>
            <a:r>
              <a:rPr lang="en-US" altLang="it-CH" dirty="0"/>
              <a:t>https://orientxxi.info/magazine/vallee-du-jourdain-nettoyage-ethnique-et-harcelement-des-paysans-palestiniens,3968</a:t>
            </a:r>
          </a:p>
          <a:p>
            <a:pPr eaLnBrk="1" hangingPunct="1">
              <a:spcBef>
                <a:spcPct val="0"/>
              </a:spcBef>
            </a:pPr>
            <a:endParaRPr lang="en-US" altLang="it-CH" dirty="0"/>
          </a:p>
          <a:p>
            <a:pPr eaLnBrk="1" hangingPunct="1">
              <a:spcBef>
                <a:spcPct val="0"/>
              </a:spcBef>
            </a:pPr>
            <a:r>
              <a:rPr lang="en-US" altLang="it-CH" dirty="0"/>
              <a:t>https://english.palinfo.com/news/2020/7/24/Al-Baqi-a-Plain-Fertile-lands-lost-to-Israeli-settlement</a:t>
            </a:r>
          </a:p>
          <a:p>
            <a:pPr eaLnBrk="1" hangingPunct="1">
              <a:spcBef>
                <a:spcPct val="0"/>
              </a:spcBef>
            </a:pPr>
            <a:endParaRPr lang="en-US" altLang="it-CH" dirty="0"/>
          </a:p>
          <a:p>
            <a:pPr eaLnBrk="1" hangingPunct="1">
              <a:spcBef>
                <a:spcPct val="0"/>
              </a:spcBef>
            </a:pPr>
            <a:r>
              <a:rPr lang="en-US" altLang="it-CH" dirty="0"/>
              <a:t>++++++++++++++++++++++++++++++++++++++++++++++++++++++++++++++</a:t>
            </a:r>
          </a:p>
          <a:p>
            <a:pPr eaLnBrk="1" hangingPunct="1">
              <a:spcBef>
                <a:spcPct val="0"/>
              </a:spcBef>
            </a:pPr>
            <a:endParaRPr lang="en-US" altLang="it-CH" dirty="0"/>
          </a:p>
          <a:p>
            <a:pPr eaLnBrk="1" hangingPunct="1">
              <a:spcBef>
                <a:spcPct val="0"/>
              </a:spcBef>
            </a:pPr>
            <a:r>
              <a:rPr lang="en-US" altLang="it-CH" dirty="0"/>
              <a:t>In Negev 15 Bedouin Citizens were Arrested for Protesting Appropriation of their Land</a:t>
            </a:r>
          </a:p>
          <a:p>
            <a:pPr eaLnBrk="1" hangingPunct="1">
              <a:spcBef>
                <a:spcPct val="0"/>
              </a:spcBef>
            </a:pPr>
            <a:r>
              <a:rPr lang="en-US" altLang="it-CH" dirty="0"/>
              <a:t> </a:t>
            </a:r>
          </a:p>
          <a:p>
            <a:pPr eaLnBrk="1" hangingPunct="1">
              <a:spcBef>
                <a:spcPct val="0"/>
              </a:spcBef>
            </a:pPr>
            <a:r>
              <a:rPr lang="en-US" altLang="it-CH" dirty="0"/>
              <a:t>The Human Rights Defenders Fund (HRDF) and the Negev Coexistence Forum for Civil Equality (NCF) wish to update you on the recent arbitrary arrest of 15 Arab Bedouin citizens that protested State tractors ploughing their villages’ land and cutting off a pipe that provides clean drinking water for residents.</a:t>
            </a:r>
          </a:p>
          <a:p>
            <a:pPr eaLnBrk="1" hangingPunct="1">
              <a:spcBef>
                <a:spcPct val="0"/>
              </a:spcBef>
            </a:pPr>
            <a:endParaRPr lang="en-US" altLang="it-CH" dirty="0"/>
          </a:p>
          <a:p>
            <a:pPr eaLnBrk="1" hangingPunct="1">
              <a:spcBef>
                <a:spcPct val="0"/>
              </a:spcBef>
            </a:pPr>
            <a:r>
              <a:rPr lang="en-US" altLang="it-CH" dirty="0"/>
              <a:t>On February 22, 2021, a State operation of land ploughing of 2,800 dunams reached the villages of al-</a:t>
            </a:r>
            <a:r>
              <a:rPr lang="en-US" altLang="it-CH" dirty="0" err="1"/>
              <a:t>Ġarrah</a:t>
            </a:r>
            <a:r>
              <a:rPr lang="en-US" altLang="it-CH" dirty="0"/>
              <a:t>, Al-</a:t>
            </a:r>
            <a:r>
              <a:rPr lang="en-US" altLang="it-CH" dirty="0" err="1"/>
              <a:t>Ruʾays</a:t>
            </a:r>
            <a:r>
              <a:rPr lang="en-US" altLang="it-CH" dirty="0"/>
              <a:t> and </a:t>
            </a:r>
            <a:r>
              <a:rPr lang="en-US" altLang="it-CH" dirty="0" err="1"/>
              <a:t>Saʿwah</a:t>
            </a:r>
            <a:r>
              <a:rPr lang="en-US" altLang="it-CH" dirty="0"/>
              <a:t> (Negev). Residents of nearby villages and supporters participated in a demonstration, calling for recognition of their villages, and requesting the State to stop demolitions and ploughing of lands. The operation was accompanied by large police forces who violently arrested those trying to prevent the tractors from ploughing their soils and from cutting off a pipe providing drinking water for the residents.</a:t>
            </a:r>
          </a:p>
          <a:p>
            <a:pPr eaLnBrk="1" hangingPunct="1">
              <a:spcBef>
                <a:spcPct val="0"/>
              </a:spcBef>
            </a:pPr>
            <a:endParaRPr lang="en-US" altLang="it-CH" dirty="0"/>
          </a:p>
          <a:p>
            <a:pPr eaLnBrk="1" hangingPunct="1">
              <a:spcBef>
                <a:spcPct val="0"/>
              </a:spcBef>
            </a:pPr>
            <a:r>
              <a:rPr lang="en-US" altLang="it-CH" dirty="0"/>
              <a:t>During the demonstration, 11 people including a minor were arrested and detained in a police vehicle from the morning hours until the evening without any food or water. Four other protesters were arrested in the afternoon and taken to the police station. Towards the evening, 11 of the protesters were released, one of them was released by the Court the following day, while three still remain in custody.</a:t>
            </a:r>
          </a:p>
          <a:p>
            <a:pPr eaLnBrk="1" hangingPunct="1">
              <a:spcBef>
                <a:spcPct val="0"/>
              </a:spcBef>
            </a:pPr>
            <a:r>
              <a:rPr lang="en-US" altLang="it-CH" dirty="0"/>
              <a:t> </a:t>
            </a:r>
          </a:p>
          <a:p>
            <a:pPr eaLnBrk="1" hangingPunct="1">
              <a:spcBef>
                <a:spcPct val="0"/>
              </a:spcBef>
            </a:pPr>
            <a:r>
              <a:rPr lang="en-US" altLang="it-CH" dirty="0"/>
              <a:t>Adv. </a:t>
            </a:r>
            <a:r>
              <a:rPr lang="en-US" altLang="it-CH" dirty="0" err="1"/>
              <a:t>Shahda</a:t>
            </a:r>
            <a:r>
              <a:rPr lang="en-US" altLang="it-CH" dirty="0"/>
              <a:t> Ibn Bari from the Human Rights Defenders Fund (HRDF), who was present at the police station where the 15 detainees were taken, stated: “ The basic rights of the arrested residents were breached, being locked up in one police car from the morning until the evening hours and afterwards interrogated at length without access to water or food. They were not given their basic right to consult with a lawyer”.</a:t>
            </a:r>
          </a:p>
          <a:p>
            <a:pPr eaLnBrk="1" hangingPunct="1">
              <a:spcBef>
                <a:spcPct val="0"/>
              </a:spcBef>
            </a:pPr>
            <a:endParaRPr lang="en-US" altLang="it-CH" dirty="0"/>
          </a:p>
          <a:p>
            <a:pPr eaLnBrk="1" hangingPunct="1">
              <a:spcBef>
                <a:spcPct val="0"/>
              </a:spcBef>
            </a:pPr>
            <a:r>
              <a:rPr lang="en-US" altLang="it-CH" dirty="0"/>
              <a:t>We would like to highlight that the Police's conduct toward the Arab Bedouin citizens is unacceptable and constitutes a violation of freedom of expression, breaching international standards recognized in several instruments such as the Universal Declaration of Human Rights, the International Covenant on Civil and Political Rights and the International Convention on the Elimination of All Forms of Racial Discrimination, among others.</a:t>
            </a:r>
          </a:p>
          <a:p>
            <a:pPr eaLnBrk="1" hangingPunct="1">
              <a:spcBef>
                <a:spcPct val="0"/>
              </a:spcBef>
            </a:pPr>
            <a:endParaRPr lang="en-US" altLang="it-CH" dirty="0"/>
          </a:p>
          <a:p>
            <a:pPr eaLnBrk="1" hangingPunct="1">
              <a:spcBef>
                <a:spcPct val="0"/>
              </a:spcBef>
            </a:pPr>
            <a:r>
              <a:rPr lang="en-US" altLang="it-CH" dirty="0"/>
              <a:t>HRDF and NCF will continue to support indigenous Bedouin defenders active in the struggle for land rights, human rights and recognition, who face ongoing legal and physical prosecution. </a:t>
            </a:r>
          </a:p>
          <a:p>
            <a:pPr eaLnBrk="1" hangingPunct="1">
              <a:spcBef>
                <a:spcPct val="0"/>
              </a:spcBef>
            </a:pPr>
            <a:r>
              <a:rPr lang="en-US" altLang="it-CH" dirty="0"/>
              <a:t> </a:t>
            </a:r>
          </a:p>
          <a:p>
            <a:pPr eaLnBrk="1" hangingPunct="1">
              <a:spcBef>
                <a:spcPct val="0"/>
              </a:spcBef>
            </a:pPr>
            <a:r>
              <a:rPr lang="en-US" altLang="it-CH" dirty="0"/>
              <a:t>If you have any further questions regarding these and other matters concerning the valiant struggle of the Bedouin residents of </a:t>
            </a:r>
            <a:r>
              <a:rPr lang="en-US" altLang="it-CH" dirty="0" err="1"/>
              <a:t>of</a:t>
            </a:r>
            <a:r>
              <a:rPr lang="en-US" altLang="it-CH" dirty="0"/>
              <a:t> al-</a:t>
            </a:r>
            <a:r>
              <a:rPr lang="en-US" altLang="it-CH" dirty="0" err="1"/>
              <a:t>Ġarrah</a:t>
            </a:r>
            <a:r>
              <a:rPr lang="en-US" altLang="it-CH" dirty="0"/>
              <a:t>, Al-</a:t>
            </a:r>
            <a:r>
              <a:rPr lang="en-US" altLang="it-CH" dirty="0" err="1"/>
              <a:t>Ruʾays</a:t>
            </a:r>
            <a:r>
              <a:rPr lang="en-US" altLang="it-CH" dirty="0"/>
              <a:t> and </a:t>
            </a:r>
            <a:r>
              <a:rPr lang="en-US" altLang="it-CH" dirty="0" err="1"/>
              <a:t>Saʿwah</a:t>
            </a:r>
            <a:r>
              <a:rPr lang="en-US" altLang="it-CH" dirty="0"/>
              <a:t> and the Bedouin community to continue their traditional way of life on their ancestral land, please contact NCF and HRDF’s International Advocacy Coordinators.   </a:t>
            </a:r>
          </a:p>
          <a:p>
            <a:pPr eaLnBrk="1" hangingPunct="1">
              <a:spcBef>
                <a:spcPct val="0"/>
              </a:spcBef>
            </a:pPr>
            <a:endParaRPr lang="en-US" altLang="it-CH" dirty="0"/>
          </a:p>
          <a:p>
            <a:pPr eaLnBrk="1" hangingPunct="1">
              <a:spcBef>
                <a:spcPct val="0"/>
              </a:spcBef>
            </a:pPr>
            <a:r>
              <a:rPr lang="en-US" altLang="it-CH" dirty="0"/>
              <a:t> </a:t>
            </a:r>
          </a:p>
          <a:p>
            <a:pPr eaLnBrk="1" hangingPunct="1">
              <a:spcBef>
                <a:spcPct val="0"/>
              </a:spcBef>
            </a:pPr>
            <a:endParaRPr lang="en-US" altLang="it-CH" dirty="0"/>
          </a:p>
          <a:p>
            <a:pPr eaLnBrk="1" hangingPunct="1">
              <a:spcBef>
                <a:spcPct val="0"/>
              </a:spcBef>
            </a:pPr>
            <a:r>
              <a:rPr lang="en-US" altLang="it-CH" dirty="0" err="1"/>
              <a:t>Elianne</a:t>
            </a:r>
            <a:r>
              <a:rPr lang="en-US" altLang="it-CH" dirty="0"/>
              <a:t> Kremer                                                              Noa </a:t>
            </a:r>
            <a:r>
              <a:rPr lang="en-US" altLang="it-CH" dirty="0" err="1"/>
              <a:t>Amrami</a:t>
            </a:r>
            <a:r>
              <a:rPr lang="en-US" altLang="it-CH" dirty="0"/>
              <a:t>                                               Negev Coexistence Forum for Civil Equality                  Human Rights Defenders Fund                  intl.advocacy@dukium.org                                              noa@hrdf.org.il </a:t>
            </a:r>
          </a:p>
          <a:p>
            <a:pPr eaLnBrk="1" hangingPunct="1">
              <a:spcBef>
                <a:spcPct val="0"/>
              </a:spcBef>
            </a:pPr>
            <a:endParaRPr lang="it-CH" altLang="it-CH" dirty="0"/>
          </a:p>
        </p:txBody>
      </p:sp>
      <p:sp>
        <p:nvSpPr>
          <p:cNvPr id="234500" name="Segnaposto numero diapositiva 3">
            <a:extLst>
              <a:ext uri="{FF2B5EF4-FFF2-40B4-BE49-F238E27FC236}">
                <a16:creationId xmlns:a16="http://schemas.microsoft.com/office/drawing/2014/main" id="{002C7BEE-53CB-8BAB-4CC4-2FD650DB49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0DAFF2-E758-42F2-B72D-189DA32FF8B7}" type="slidenum">
              <a:rPr lang="it-IT" altLang="it-CH" smtClean="0">
                <a:solidFill>
                  <a:srgbClr val="000000"/>
                </a:solidFill>
                <a:latin typeface="Arial" panose="020B0604020202020204" pitchFamily="34" charset="0"/>
              </a:rPr>
              <a:pPr>
                <a:spcBef>
                  <a:spcPct val="0"/>
                </a:spcBef>
              </a:pPr>
              <a:t>78</a:t>
            </a:fld>
            <a:endParaRPr lang="it-IT" altLang="it-CH">
              <a:solidFill>
                <a:srgbClr val="000000"/>
              </a:solidFill>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egnaposto immagine diapositiva 1">
            <a:extLst>
              <a:ext uri="{FF2B5EF4-FFF2-40B4-BE49-F238E27FC236}">
                <a16:creationId xmlns:a16="http://schemas.microsoft.com/office/drawing/2014/main" id="{9D8A3D7D-458F-2861-7A38-CE2D1C4AF6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Segnaposto note 2">
            <a:extLst>
              <a:ext uri="{FF2B5EF4-FFF2-40B4-BE49-F238E27FC236}">
                <a16:creationId xmlns:a16="http://schemas.microsoft.com/office/drawing/2014/main" id="{C6E0537B-CA95-95ED-616F-5136D75B52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36548" name="Segnaposto numero diapositiva 3">
            <a:extLst>
              <a:ext uri="{FF2B5EF4-FFF2-40B4-BE49-F238E27FC236}">
                <a16:creationId xmlns:a16="http://schemas.microsoft.com/office/drawing/2014/main" id="{484A310D-5213-ECCA-B6B0-96FF23075D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84BF2C-998A-4FCD-9B1B-FCFF318A1F45}" type="slidenum">
              <a:rPr lang="it-CH" altLang="en-US" smtClean="0"/>
              <a:pPr>
                <a:spcBef>
                  <a:spcPct val="0"/>
                </a:spcBef>
              </a:pPr>
              <a:t>79</a:t>
            </a:fld>
            <a:endParaRPr lang="it-CH"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a:extLst>
              <a:ext uri="{FF2B5EF4-FFF2-40B4-BE49-F238E27FC236}">
                <a16:creationId xmlns:a16="http://schemas.microsoft.com/office/drawing/2014/main" id="{78F9A105-36C7-00B1-56C1-FF52919FC9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Notes Placeholder 2">
            <a:extLst>
              <a:ext uri="{FF2B5EF4-FFF2-40B4-BE49-F238E27FC236}">
                <a16:creationId xmlns:a16="http://schemas.microsoft.com/office/drawing/2014/main" id="{F193DE51-B940-2190-3592-A51482874D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solidFill>
                  <a:srgbClr val="000000"/>
                </a:solidFill>
              </a:rPr>
              <a:t>للانتقام من تفكيك بعض المستوطنات غير القانونية من قبل الحكومة الإسرائيلية (سياسة الثمن - سياسة الثمن الذي يجب دفعه)، أشعل المستوطنون الصهاينة النار في بساتين الزيتون والمحاصيل والمركبات والمنازل والمساجد والكنائس للفلسطينيين، ودمروا آلاف أشجار الزيتون، مما ألحق أضرارا جسيمة بالمجتمع الفلسطيني، بل وقتل الناس.</a:t>
            </a:r>
          </a:p>
          <a:p>
            <a:pPr eaLnBrk="1" hangingPunct="1">
              <a:spcBef>
                <a:spcPct val="0"/>
              </a:spcBef>
            </a:pPr>
            <a:r>
              <a:rPr lang="ar-AE" altLang="it-CH" dirty="0">
                <a:solidFill>
                  <a:srgbClr val="000000"/>
                </a:solidFill>
              </a:rPr>
              <a:t>تصوير: حرائق يبدو أن المستوطنين أشعلوها في أراضي قرية بورين، محافظة نابلس، 19 يونيو 2008.</a:t>
            </a:r>
            <a:endParaRPr lang="en-US" altLang="it-CH" dirty="0">
              <a:solidFill>
                <a:srgbClr val="000000"/>
              </a:solidFill>
            </a:endParaRPr>
          </a:p>
          <a:p>
            <a:pPr eaLnBrk="1" hangingPunct="1">
              <a:spcBef>
                <a:spcPct val="0"/>
              </a:spcBef>
            </a:pPr>
            <a:endParaRPr lang="en-US" altLang="it-CH" dirty="0">
              <a:solidFill>
                <a:srgbClr val="000000"/>
              </a:solidFill>
            </a:endParaRPr>
          </a:p>
          <a:p>
            <a:pPr eaLnBrk="1" hangingPunct="1">
              <a:spcBef>
                <a:spcPct val="0"/>
              </a:spcBef>
            </a:pPr>
            <a:r>
              <a:rPr lang="en-US" altLang="it-CH" dirty="0">
                <a:solidFill>
                  <a:srgbClr val="000000"/>
                </a:solidFill>
              </a:rPr>
              <a:t>http://en.wikipedia.org/wiki/Price_tag_policy</a:t>
            </a:r>
          </a:p>
          <a:p>
            <a:pPr eaLnBrk="1" hangingPunct="1">
              <a:spcBef>
                <a:spcPct val="0"/>
              </a:spcBef>
            </a:pPr>
            <a:r>
              <a:rPr lang="en-US" altLang="it-CH" dirty="0">
                <a:solidFill>
                  <a:srgbClr val="000000"/>
                </a:solidFill>
              </a:rPr>
              <a:t>https://en.wikipedia.org/wiki/List_of_Israeli_price_tag_attacks</a:t>
            </a:r>
          </a:p>
          <a:p>
            <a:pPr eaLnBrk="1" hangingPunct="1">
              <a:spcBef>
                <a:spcPct val="0"/>
              </a:spcBef>
            </a:pPr>
            <a:endParaRPr lang="en-US" altLang="it-CH" dirty="0"/>
          </a:p>
        </p:txBody>
      </p:sp>
      <p:sp>
        <p:nvSpPr>
          <p:cNvPr id="238596" name="Slide Number Placeholder 3">
            <a:extLst>
              <a:ext uri="{FF2B5EF4-FFF2-40B4-BE49-F238E27FC236}">
                <a16:creationId xmlns:a16="http://schemas.microsoft.com/office/drawing/2014/main" id="{82922CD2-E1C8-65BE-8A9D-8CD5B6F2EC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21D28E-B09F-435A-9A77-B8E17B63CB2C}" type="slidenum">
              <a:rPr lang="it-IT" altLang="it-CH" smtClean="0">
                <a:solidFill>
                  <a:srgbClr val="000000"/>
                </a:solidFill>
                <a:latin typeface="Arial" panose="020B0604020202020204" pitchFamily="34" charset="0"/>
              </a:rPr>
              <a:pPr>
                <a:spcBef>
                  <a:spcPct val="0"/>
                </a:spcBef>
              </a:pPr>
              <a:t>80</a:t>
            </a:fld>
            <a:endParaRPr lang="it-IT" altLang="it-CH">
              <a:solidFill>
                <a:srgbClr val="000000"/>
              </a:solidFill>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B2AA5-0AB0-65DE-91E0-C3CEDF8BCCD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617BA09-A08D-DEF4-7C22-0C9D9D1D33D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AC3C9C9-091D-0D6D-99B5-743A337FB151}"/>
              </a:ext>
            </a:extLst>
          </p:cNvPr>
          <p:cNvSpPr>
            <a:spLocks noGrp="1"/>
          </p:cNvSpPr>
          <p:nvPr>
            <p:ph type="body" idx="1"/>
          </p:nvPr>
        </p:nvSpPr>
        <p:spPr/>
        <p:txBody>
          <a:bodyPr/>
          <a:lstStyle/>
          <a:p>
            <a:pPr eaLnBrk="1" hangingPunct="1">
              <a:spcBef>
                <a:spcPct val="0"/>
              </a:spcBef>
            </a:pPr>
            <a:r>
              <a:rPr lang="ar-AE" altLang="it-CH" dirty="0"/>
              <a:t>فيلم وثائقي لملء آبار المياه بالقرب من الخليل في الضفة الغربية، 7.27.2023.</a:t>
            </a:r>
            <a:endParaRPr lang="en-US" altLang="it-CH" dirty="0"/>
          </a:p>
          <a:p>
            <a:pPr eaLnBrk="1" hangingPunct="1">
              <a:spcBef>
                <a:spcPct val="0"/>
              </a:spcBef>
            </a:pPr>
            <a:r>
              <a:rPr lang="it-CH" altLang="it-CH" dirty="0"/>
              <a:t>https://www.assopacepalestina.org/2023/07/30/distruggiamo-persino-i-loro-pozzi-per-lacqua/</a:t>
            </a:r>
          </a:p>
          <a:p>
            <a:pPr eaLnBrk="1" hangingPunct="1">
              <a:spcBef>
                <a:spcPct val="0"/>
              </a:spcBef>
            </a:pPr>
            <a:endParaRPr lang="it-CH" altLang="it-CH" dirty="0"/>
          </a:p>
          <a:p>
            <a:pPr eaLnBrk="1" hangingPunct="1">
              <a:spcBef>
                <a:spcPct val="0"/>
              </a:spcBef>
            </a:pPr>
            <a:r>
              <a:rPr lang="it-CH" altLang="it-CH" dirty="0"/>
              <a:t>https://en.wikipedia.org/wiki/Skunk_(</a:t>
            </a:r>
            <a:r>
              <a:rPr lang="it-CH" altLang="it-CH" dirty="0" err="1"/>
              <a:t>weapon</a:t>
            </a:r>
            <a:r>
              <a:rPr lang="it-CH" altLang="it-CH" dirty="0"/>
              <a:t>)</a:t>
            </a:r>
          </a:p>
          <a:p>
            <a:pPr eaLnBrk="1" hangingPunct="1">
              <a:spcBef>
                <a:spcPct val="0"/>
              </a:spcBef>
            </a:pPr>
            <a:r>
              <a:rPr lang="it-CH" altLang="it-CH" dirty="0"/>
              <a:t>http://www.whoprofits.org/company/odortec</a:t>
            </a:r>
          </a:p>
          <a:p>
            <a:pPr eaLnBrk="1" hangingPunct="1">
              <a:spcBef>
                <a:spcPct val="0"/>
              </a:spcBef>
            </a:pPr>
            <a:endParaRPr lang="it-CH" altLang="it-CH" dirty="0"/>
          </a:p>
          <a:p>
            <a:pPr eaLnBrk="1" hangingPunct="1">
              <a:spcBef>
                <a:spcPct val="0"/>
              </a:spcBef>
            </a:pPr>
            <a:r>
              <a:rPr lang="it-CH" altLang="it-CH" dirty="0"/>
              <a:t>https://medium.com/@thepalestineproject/israeli-settlers-flood-sewage-into-palestinian-farming-lands-near-hebron-415bede8ff10</a:t>
            </a:r>
          </a:p>
          <a:p>
            <a:pPr eaLnBrk="1" hangingPunct="1">
              <a:spcBef>
                <a:spcPct val="0"/>
              </a:spcBef>
            </a:pPr>
            <a:r>
              <a:rPr lang="it-CH" altLang="it-CH" dirty="0"/>
              <a:t>https://www.middleeastmonitor.com/20181102-israel-settlers-dump-sewage-on-palestinian-school-in-qalqiliya/</a:t>
            </a:r>
          </a:p>
          <a:p>
            <a:pPr eaLnBrk="1" hangingPunct="1">
              <a:spcBef>
                <a:spcPct val="0"/>
              </a:spcBef>
            </a:pPr>
            <a:endParaRPr lang="it-CH" altLang="it-CH" dirty="0"/>
          </a:p>
          <a:p>
            <a:pPr eaLnBrk="1" hangingPunct="1">
              <a:spcBef>
                <a:spcPct val="0"/>
              </a:spcBef>
            </a:pPr>
            <a:r>
              <a:rPr lang="it-CH" altLang="it-CH" dirty="0"/>
              <a:t>https://www.youtube.com/watch?v=oYsi_duPBHw</a:t>
            </a:r>
          </a:p>
          <a:p>
            <a:pPr eaLnBrk="1" hangingPunct="1">
              <a:spcBef>
                <a:spcPct val="0"/>
              </a:spcBef>
            </a:pPr>
            <a:endParaRPr lang="it-CH" altLang="it-CH" dirty="0"/>
          </a:p>
          <a:p>
            <a:pPr eaLnBrk="1" hangingPunct="1">
              <a:spcBef>
                <a:spcPct val="0"/>
              </a:spcBef>
            </a:pPr>
            <a:endParaRPr lang="it-CH" altLang="it-CH" dirty="0"/>
          </a:p>
          <a:p>
            <a:pPr eaLnBrk="1" hangingPunct="1">
              <a:spcBef>
                <a:spcPct val="0"/>
              </a:spcBef>
            </a:pPr>
            <a:endParaRPr lang="it-CH" altLang="it-CH" dirty="0"/>
          </a:p>
          <a:p>
            <a:pPr eaLnBrk="1" hangingPunct="1">
              <a:spcBef>
                <a:spcPct val="0"/>
              </a:spcBef>
            </a:pPr>
            <a:endParaRPr lang="it-CH" altLang="it-CH" dirty="0"/>
          </a:p>
          <a:p>
            <a:pPr eaLnBrk="1" hangingPunct="1">
              <a:spcBef>
                <a:spcPct val="0"/>
              </a:spcBef>
            </a:pPr>
            <a:endParaRPr lang="it-CH" altLang="it-CH" dirty="0"/>
          </a:p>
          <a:p>
            <a:endParaRPr lang="en-US" dirty="0"/>
          </a:p>
        </p:txBody>
      </p:sp>
      <p:sp>
        <p:nvSpPr>
          <p:cNvPr id="4" name="Segnaposto numero diapositiva 3">
            <a:extLst>
              <a:ext uri="{FF2B5EF4-FFF2-40B4-BE49-F238E27FC236}">
                <a16:creationId xmlns:a16="http://schemas.microsoft.com/office/drawing/2014/main" id="{E83B91F3-B382-415A-A263-4E53A44D320B}"/>
              </a:ext>
            </a:extLst>
          </p:cNvPr>
          <p:cNvSpPr>
            <a:spLocks noGrp="1"/>
          </p:cNvSpPr>
          <p:nvPr>
            <p:ph type="sldNum" sz="quarter" idx="5"/>
          </p:nvPr>
        </p:nvSpPr>
        <p:spPr/>
        <p:txBody>
          <a:bodyPr/>
          <a:lstStyle/>
          <a:p>
            <a:pPr>
              <a:defRPr/>
            </a:pPr>
            <a:fld id="{1A435ADA-2C40-4BC8-934D-F3CA314E148F}" type="slidenum">
              <a:rPr lang="it-CH" altLang="en-US" smtClean="0"/>
              <a:pPr>
                <a:defRPr/>
              </a:pPr>
              <a:t>81</a:t>
            </a:fld>
            <a:endParaRPr lang="it-CH" altLang="en-US"/>
          </a:p>
        </p:txBody>
      </p:sp>
    </p:spTree>
    <p:extLst>
      <p:ext uri="{BB962C8B-B14F-4D97-AF65-F5344CB8AC3E}">
        <p14:creationId xmlns:p14="http://schemas.microsoft.com/office/powerpoint/2010/main" val="409493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egnaposto immagine diapositiva 1">
            <a:extLst>
              <a:ext uri="{FF2B5EF4-FFF2-40B4-BE49-F238E27FC236}">
                <a16:creationId xmlns:a16="http://schemas.microsoft.com/office/drawing/2014/main" id="{3F841C86-706E-8FEE-8B4B-26146D09F5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Segnaposto note 2">
            <a:extLst>
              <a:ext uri="{FF2B5EF4-FFF2-40B4-BE49-F238E27FC236}">
                <a16:creationId xmlns:a16="http://schemas.microsoft.com/office/drawing/2014/main" id="{F515B4BD-A902-CED0-2DE7-2198C91EB2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0644" name="Segnaposto numero diapositiva 3">
            <a:extLst>
              <a:ext uri="{FF2B5EF4-FFF2-40B4-BE49-F238E27FC236}">
                <a16:creationId xmlns:a16="http://schemas.microsoft.com/office/drawing/2014/main" id="{B765F250-4D8B-33C4-3783-BBBD02DD15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47B81E4-A516-4EA4-81EA-758D6E41D1FE}" type="slidenum">
              <a:rPr lang="it-CH" altLang="en-US" smtClean="0">
                <a:latin typeface="Calibri" panose="020F0502020204030204" pitchFamily="34" charset="0"/>
              </a:rPr>
              <a:pPr/>
              <a:t>82</a:t>
            </a:fld>
            <a:endParaRPr lang="it-CH" altLang="en-US">
              <a:latin typeface="Calibri" panose="020F050202020403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egnaposto immagine diapositiva 1">
            <a:extLst>
              <a:ext uri="{FF2B5EF4-FFF2-40B4-BE49-F238E27FC236}">
                <a16:creationId xmlns:a16="http://schemas.microsoft.com/office/drawing/2014/main" id="{A615F235-4968-07B7-85F9-8DADD12B6E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Segnaposto note 2">
            <a:extLst>
              <a:ext uri="{FF2B5EF4-FFF2-40B4-BE49-F238E27FC236}">
                <a16:creationId xmlns:a16="http://schemas.microsoft.com/office/drawing/2014/main" id="{245A99A8-729C-9CE9-9A74-248387AFD0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http://en.wikipedia.org/wiki/Water_in_Palestine</a:t>
            </a:r>
          </a:p>
          <a:p>
            <a:r>
              <a:rPr lang="it-CH" altLang="it-CH"/>
              <a:t>http://en.wikipedia.org/wiki/National_Water_Carrier_of_Israel</a:t>
            </a:r>
          </a:p>
          <a:p>
            <a:r>
              <a:rPr lang="it-CH" altLang="it-CH"/>
              <a:t>http://en.wikipedia.org/wiki/Water_supply_and_sanitation_in_Israel</a:t>
            </a:r>
          </a:p>
          <a:p>
            <a:r>
              <a:rPr lang="it-CH" altLang="it-CH"/>
              <a:t>http://www.alhaq.org/publications/publications-index/item/water-for-one-people-only-discriminatory-access-and-water-apartheid-in-the-opt</a:t>
            </a:r>
          </a:p>
          <a:p>
            <a:r>
              <a:rPr lang="it-CH" altLang="it-CH"/>
              <a:t>http://www.amnesty.ch/it/attualita/news/2009/israele-discrimina-i-palestinesi-nella-fornitura-d2019acqua-piscine-per-i-coloni-cisterne-distrutte-nei-villaggi?searchterm=acqua+</a:t>
            </a:r>
          </a:p>
          <a:p>
            <a:endParaRPr lang="it-CH" altLang="it-CH"/>
          </a:p>
          <a:p>
            <a:endParaRPr lang="it-CH" altLang="it-CH"/>
          </a:p>
          <a:p>
            <a:endParaRPr lang="it-CH" altLang="it-CH"/>
          </a:p>
        </p:txBody>
      </p:sp>
      <p:sp>
        <p:nvSpPr>
          <p:cNvPr id="242692" name="Segnaposto numero diapositiva 3">
            <a:extLst>
              <a:ext uri="{FF2B5EF4-FFF2-40B4-BE49-F238E27FC236}">
                <a16:creationId xmlns:a16="http://schemas.microsoft.com/office/drawing/2014/main" id="{62AFE7A8-BE78-7352-6C78-9FA0969EC7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823417-1457-407A-8ABC-FB7C0D23B464}" type="slidenum">
              <a:rPr lang="it-CH" altLang="en-US" smtClean="0"/>
              <a:pPr>
                <a:spcBef>
                  <a:spcPct val="0"/>
                </a:spcBef>
              </a:pPr>
              <a:t>83</a:t>
            </a:fld>
            <a:endParaRPr lang="it-CH"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egnaposto immagine diapositiva 1">
            <a:extLst>
              <a:ext uri="{FF2B5EF4-FFF2-40B4-BE49-F238E27FC236}">
                <a16:creationId xmlns:a16="http://schemas.microsoft.com/office/drawing/2014/main" id="{BF71335C-697E-54C5-42CB-DFB4901320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Segnaposto note 2">
            <a:extLst>
              <a:ext uri="{FF2B5EF4-FFF2-40B4-BE49-F238E27FC236}">
                <a16:creationId xmlns:a16="http://schemas.microsoft.com/office/drawing/2014/main" id="{7325118B-80E9-3852-5430-7CA8489127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98308" name="Segnaposto numero diapositiva 3">
            <a:extLst>
              <a:ext uri="{FF2B5EF4-FFF2-40B4-BE49-F238E27FC236}">
                <a16:creationId xmlns:a16="http://schemas.microsoft.com/office/drawing/2014/main" id="{0CDCFA61-DDF8-F693-22CD-3EFCF5AD0E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0FE2684-3010-4EEE-880F-82451CBB5D26}" type="slidenum">
              <a:rPr lang="it-CH" altLang="en-US" smtClean="0"/>
              <a:pPr>
                <a:spcBef>
                  <a:spcPct val="0"/>
                </a:spcBef>
              </a:pPr>
              <a:t>8</a:t>
            </a:fld>
            <a:endParaRPr lang="it-CH"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egnaposto immagine diapositiva 1">
            <a:extLst>
              <a:ext uri="{FF2B5EF4-FFF2-40B4-BE49-F238E27FC236}">
                <a16:creationId xmlns:a16="http://schemas.microsoft.com/office/drawing/2014/main" id="{0D94E8EF-646A-D189-815C-C3B01FB412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Segnaposto note 2">
            <a:extLst>
              <a:ext uri="{FF2B5EF4-FFF2-40B4-BE49-F238E27FC236}">
                <a16:creationId xmlns:a16="http://schemas.microsoft.com/office/drawing/2014/main" id="{AAF28EFF-D202-3B1A-8D09-AC54367EA1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منذ عام 1948، تم توزيع المياه والمصادر المائية المكتسبة في فلسطين بشكل منهجي.</a:t>
            </a:r>
            <a:endParaRPr lang="it-CH" altLang="it-CH" dirty="0"/>
          </a:p>
        </p:txBody>
      </p:sp>
      <p:sp>
        <p:nvSpPr>
          <p:cNvPr id="244740" name="Segnaposto numero diapositiva 3">
            <a:extLst>
              <a:ext uri="{FF2B5EF4-FFF2-40B4-BE49-F238E27FC236}">
                <a16:creationId xmlns:a16="http://schemas.microsoft.com/office/drawing/2014/main" id="{F5A4AD96-C392-359B-624C-CE1666102E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4B9A02-0D23-4F74-9900-C925207DF47A}" type="slidenum">
              <a:rPr lang="it-IT" altLang="it-CH" smtClean="0">
                <a:solidFill>
                  <a:srgbClr val="000000"/>
                </a:solidFill>
                <a:latin typeface="Arial" panose="020B0604020202020204" pitchFamily="34" charset="0"/>
              </a:rPr>
              <a:pPr>
                <a:spcBef>
                  <a:spcPct val="0"/>
                </a:spcBef>
              </a:pPr>
              <a:t>84</a:t>
            </a:fld>
            <a:endParaRPr lang="it-IT" altLang="it-CH">
              <a:solidFill>
                <a:srgbClr val="000000"/>
              </a:solidFill>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B40806FC-5AA8-66D2-3EF0-900E4F5961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8669DA-1596-435D-B261-A10AC3436E12}" type="slidenum">
              <a:rPr lang="it-IT" altLang="it-CH" smtClean="0">
                <a:solidFill>
                  <a:srgbClr val="000000"/>
                </a:solidFill>
                <a:latin typeface="Arial" panose="020B0604020202020204" pitchFamily="34" charset="0"/>
              </a:rPr>
              <a:pPr>
                <a:spcBef>
                  <a:spcPct val="0"/>
                </a:spcBef>
              </a:pPr>
              <a:t>85</a:t>
            </a:fld>
            <a:endParaRPr lang="it-IT" altLang="it-CH">
              <a:solidFill>
                <a:srgbClr val="000000"/>
              </a:solidFill>
              <a:latin typeface="Arial" panose="020B0604020202020204" pitchFamily="34" charset="0"/>
            </a:endParaRPr>
          </a:p>
        </p:txBody>
      </p:sp>
      <p:sp>
        <p:nvSpPr>
          <p:cNvPr id="246787" name="Rectangle 2">
            <a:extLst>
              <a:ext uri="{FF2B5EF4-FFF2-40B4-BE49-F238E27FC236}">
                <a16:creationId xmlns:a16="http://schemas.microsoft.com/office/drawing/2014/main" id="{C6115B4D-D144-5EDA-A1FA-6BB281560B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8" name="Rectangle 3">
            <a:extLst>
              <a:ext uri="{FF2B5EF4-FFF2-40B4-BE49-F238E27FC236}">
                <a16:creationId xmlns:a16="http://schemas.microsoft.com/office/drawing/2014/main" id="{3FFEAD92-7D01-7C6E-2CB2-D2C2ACDB9D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رسم تخطيطي لمعهد الأبحاث التطبيقية في القدس</a:t>
            </a:r>
          </a:p>
          <a:p>
            <a:pPr eaLnBrk="1" hangingPunct="1">
              <a:spcBef>
                <a:spcPct val="0"/>
              </a:spcBef>
            </a:pPr>
            <a:r>
              <a:rPr lang="ar-AE" altLang="it-CH" dirty="0"/>
              <a:t>ويستهلك الإسرائيليون نصيب الفرد من المياه حوالي 4 أضعاف ما يستهلكه الفلسطينيون في الأراضي المحتلة</a:t>
            </a:r>
          </a:p>
          <a:p>
            <a:pPr eaLnBrk="1" hangingPunct="1">
              <a:spcBef>
                <a:spcPct val="0"/>
              </a:spcBef>
            </a:pPr>
            <a:r>
              <a:rPr lang="ar-AE" altLang="it-CH" dirty="0"/>
              <a:t>وفي عام 2010، أدانت منظمة العفو الدولية اغتصاب إسرائيل الظالم للمياه.</a:t>
            </a:r>
          </a:p>
          <a:p>
            <a:pPr eaLnBrk="1" hangingPunct="1">
              <a:spcBef>
                <a:spcPct val="0"/>
              </a:spcBef>
            </a:pPr>
            <a:r>
              <a:rPr lang="ar-AE" altLang="it-CH" dirty="0"/>
              <a:t>ولا يظهر الرسم البياني الكميات الكبيرة من المياه التي تنتجها إسرائيل من خلال تحلية المياه واستيرادها من الخارج.</a:t>
            </a:r>
            <a:endParaRPr lang="en-US" altLang="it-CH" dirty="0"/>
          </a:p>
          <a:p>
            <a:pPr eaLnBrk="1" hangingPunct="1">
              <a:spcBef>
                <a:spcPct val="0"/>
              </a:spcBef>
            </a:pPr>
            <a:endParaRPr lang="en-US" altLang="it-CH" dirty="0"/>
          </a:p>
          <a:p>
            <a:pPr eaLnBrk="1" hangingPunct="1">
              <a:spcBef>
                <a:spcPct val="0"/>
              </a:spcBef>
            </a:pPr>
            <a:r>
              <a:rPr lang="ar-AE" altLang="it-CH" dirty="0"/>
              <a:t>رسم تخطيطي لمعهد الأبحاث التطبيقية في القدس</a:t>
            </a:r>
            <a:endParaRPr lang="en-US" altLang="it-CH" dirty="0"/>
          </a:p>
          <a:p>
            <a:pPr eaLnBrk="1" hangingPunct="1">
              <a:spcBef>
                <a:spcPct val="0"/>
              </a:spcBef>
            </a:pPr>
            <a:r>
              <a:rPr lang="en-US" altLang="it-CH" dirty="0"/>
              <a:t> </a:t>
            </a:r>
          </a:p>
          <a:p>
            <a:pPr eaLnBrk="1" hangingPunct="1">
              <a:spcBef>
                <a:spcPct val="0"/>
              </a:spcBef>
            </a:pPr>
            <a:r>
              <a:rPr lang="en-US" altLang="it-CH" dirty="0"/>
              <a:t>www.arij.org/pub/wconflict/fig.2.gif  -   quantities in mcm/a = million cubic </a:t>
            </a:r>
            <a:r>
              <a:rPr lang="en-US" altLang="it-CH" dirty="0" err="1"/>
              <a:t>metres</a:t>
            </a:r>
            <a:r>
              <a:rPr lang="en-US" altLang="it-CH" dirty="0"/>
              <a:t> per annum</a:t>
            </a:r>
          </a:p>
          <a:p>
            <a:pPr eaLnBrk="1" hangingPunct="1">
              <a:spcBef>
                <a:spcPct val="0"/>
              </a:spcBef>
            </a:pPr>
            <a:endParaRPr lang="en-US" altLang="it-CH" dirty="0"/>
          </a:p>
          <a:p>
            <a:pPr eaLnBrk="1" hangingPunct="1">
              <a:spcBef>
                <a:spcPct val="0"/>
              </a:spcBef>
            </a:pPr>
            <a:r>
              <a:rPr lang="en-US" altLang="it-CH" dirty="0"/>
              <a:t>https://www.amnestyusa.org/pdf/mde150272009en.pdf</a:t>
            </a:r>
          </a:p>
          <a:p>
            <a:pPr eaLnBrk="1" hangingPunct="1">
              <a:spcBef>
                <a:spcPct val="0"/>
              </a:spcBef>
            </a:pPr>
            <a:r>
              <a:rPr lang="en-US" altLang="it-CH" dirty="0"/>
              <a:t>https://en.wikipedia.org/wiki/Water_supply_and_sanitation_in_the_State_of_Palestine</a:t>
            </a:r>
          </a:p>
          <a:p>
            <a:pPr eaLnBrk="1" hangingPunct="1">
              <a:spcBef>
                <a:spcPct val="0"/>
              </a:spcBef>
            </a:pPr>
            <a:endParaRPr lang="en-US" altLang="it-CH" dirty="0"/>
          </a:p>
          <a:p>
            <a:pPr eaLnBrk="1" hangingPunct="1">
              <a:spcBef>
                <a:spcPct val="0"/>
              </a:spcBef>
            </a:pPr>
            <a:r>
              <a:rPr lang="en-US" altLang="it-CH" dirty="0"/>
              <a:t>https://www.youtube.com/watch?v=OQ4bfNulgTM </a:t>
            </a:r>
          </a:p>
          <a:p>
            <a:pPr eaLnBrk="1" hangingPunct="1">
              <a:spcBef>
                <a:spcPct val="0"/>
              </a:spcBef>
            </a:pPr>
            <a:endParaRPr lang="it-IT" altLang="it-CH"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egnaposto immagine diapositiva 1">
            <a:extLst>
              <a:ext uri="{FF2B5EF4-FFF2-40B4-BE49-F238E27FC236}">
                <a16:creationId xmlns:a16="http://schemas.microsoft.com/office/drawing/2014/main" id="{C6160356-66CF-9884-AC2F-0662B1047A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Segnaposto note 2">
            <a:extLst>
              <a:ext uri="{FF2B5EF4-FFF2-40B4-BE49-F238E27FC236}">
                <a16:creationId xmlns:a16="http://schemas.microsoft.com/office/drawing/2014/main" id="{A04B681A-889C-A27B-E042-5F77695525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9860" name="Segnaposto numero diapositiva 3">
            <a:extLst>
              <a:ext uri="{FF2B5EF4-FFF2-40B4-BE49-F238E27FC236}">
                <a16:creationId xmlns:a16="http://schemas.microsoft.com/office/drawing/2014/main" id="{24A1A07F-1FCF-6140-0FCC-9BD20BF9B6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11F5ECF-93C3-4F1D-AFDE-A4CF8AE6C434}" type="slidenum">
              <a:rPr lang="it-CH" altLang="en-US" smtClean="0">
                <a:latin typeface="Calibri" panose="020F0502020204030204" pitchFamily="34" charset="0"/>
              </a:rPr>
              <a:pPr/>
              <a:t>87</a:t>
            </a:fld>
            <a:endParaRPr lang="it-CH" altLang="en-US">
              <a:latin typeface="Calibri" panose="020F050202020403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a:extLst>
              <a:ext uri="{FF2B5EF4-FFF2-40B4-BE49-F238E27FC236}">
                <a16:creationId xmlns:a16="http://schemas.microsoft.com/office/drawing/2014/main" id="{0020A214-A284-ADAA-3DE6-92E9E937B2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Notes Placeholder 2">
            <a:extLst>
              <a:ext uri="{FF2B5EF4-FFF2-40B4-BE49-F238E27FC236}">
                <a16:creationId xmlns:a16="http://schemas.microsoft.com/office/drawing/2014/main" id="{684D4084-7ED3-FCEF-4C2E-AA45C573FE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وتقصف إسرائيل قطاع غزة دون توقف منذ ثلاثة أسابيع من السماء ومن البر والبحر. الصورة على اليمين، الثانية من الأعلى، تظهر انفجار قنبلة فسفورية بيضاء.</a:t>
            </a:r>
          </a:p>
          <a:p>
            <a:pPr eaLnBrk="1" hangingPunct="1">
              <a:spcBef>
                <a:spcPct val="0"/>
              </a:spcBef>
            </a:pPr>
            <a:r>
              <a:rPr lang="ar-AE" altLang="it-CH" dirty="0"/>
              <a:t>رسميًا، كان القصف ردًا على الصواريخ التي أطلقتها حماس من القطاع، ولكن في الواقع كان ذلك بسبب اقتراب الانتخابات، وهي عملية نظمها الأعضاء التنفيذيون في حزب كاديما، الذي فضله أيضًا الفراغ الرئاسي في الولايات المتحدة.</a:t>
            </a:r>
          </a:p>
          <a:p>
            <a:pPr eaLnBrk="1" hangingPunct="1">
              <a:spcBef>
                <a:spcPct val="0"/>
              </a:spcBef>
            </a:pPr>
            <a:r>
              <a:rPr lang="ar-AE" altLang="it-CH" dirty="0"/>
              <a:t>في عام 2012، قصفت إسرائيل قطاع غزة لمدة أسبوع: 170 قتيلاً و1200 جريحًا وأضرارًا جسيمة. كما غزت إسرائيل قطاع غزة براً بالدبابات والجرافات المدرعة.</a:t>
            </a:r>
            <a:endParaRPr lang="it-IT" altLang="it-CH" dirty="0">
              <a:solidFill>
                <a:srgbClr val="000000"/>
              </a:solidFill>
            </a:endParaRPr>
          </a:p>
          <a:p>
            <a:pPr eaLnBrk="1" hangingPunct="1">
              <a:spcBef>
                <a:spcPct val="0"/>
              </a:spcBef>
            </a:pPr>
            <a:r>
              <a:rPr lang="it-IT" altLang="it-CH" dirty="0">
                <a:solidFill>
                  <a:srgbClr val="000000"/>
                </a:solidFill>
              </a:rPr>
              <a:t>http://simple.wikipedia.org/wiki/Gaza_war</a:t>
            </a:r>
          </a:p>
          <a:p>
            <a:pPr eaLnBrk="1" hangingPunct="1">
              <a:spcBef>
                <a:spcPct val="0"/>
              </a:spcBef>
            </a:pPr>
            <a:r>
              <a:rPr lang="it-IT" altLang="it-CH" dirty="0">
                <a:solidFill>
                  <a:srgbClr val="000000"/>
                </a:solidFill>
              </a:rPr>
              <a:t>http://en.wikipedia.org/wiki/2014_Israel%E2%80%93Gaza_conflict</a:t>
            </a:r>
          </a:p>
          <a:p>
            <a:pPr eaLnBrk="1" hangingPunct="1">
              <a:spcBef>
                <a:spcPct val="0"/>
              </a:spcBef>
            </a:pPr>
            <a:r>
              <a:rPr lang="it-IT" altLang="it-CH" dirty="0">
                <a:solidFill>
                  <a:srgbClr val="000000"/>
                </a:solidFill>
              </a:rPr>
              <a:t>http://en.wikipedia.org/wiki/Cast_Lead</a:t>
            </a:r>
          </a:p>
          <a:p>
            <a:pPr eaLnBrk="1" hangingPunct="1">
              <a:spcBef>
                <a:spcPct val="0"/>
              </a:spcBef>
            </a:pPr>
            <a:r>
              <a:rPr lang="it-IT" altLang="it-CH" dirty="0">
                <a:solidFill>
                  <a:srgbClr val="000000"/>
                </a:solidFill>
              </a:rPr>
              <a:t>http://en.wikipedia.org/wiki/Operation_Pillar_of_Cloud</a:t>
            </a:r>
          </a:p>
          <a:p>
            <a:pPr eaLnBrk="1" hangingPunct="1">
              <a:spcBef>
                <a:spcPct val="0"/>
              </a:spcBef>
            </a:pPr>
            <a:r>
              <a:rPr lang="it-IT" altLang="it-CH" dirty="0">
                <a:solidFill>
                  <a:srgbClr val="000000"/>
                </a:solidFill>
              </a:rPr>
              <a:t>http://en.wikipedia.org/wiki/White_phosphorus</a:t>
            </a:r>
          </a:p>
          <a:p>
            <a:pPr eaLnBrk="1" hangingPunct="1">
              <a:spcBef>
                <a:spcPct val="0"/>
              </a:spcBef>
            </a:pPr>
            <a:r>
              <a:rPr lang="it-IT" altLang="it-CH" dirty="0">
                <a:solidFill>
                  <a:srgbClr val="000000"/>
                </a:solidFill>
              </a:rPr>
              <a:t>http://en.wikipedia.org/wiki/Dahiya_doctrine</a:t>
            </a:r>
          </a:p>
          <a:p>
            <a:pPr eaLnBrk="1" hangingPunct="1">
              <a:spcBef>
                <a:spcPct val="0"/>
              </a:spcBef>
            </a:pPr>
            <a:r>
              <a:rPr lang="it-IT" altLang="it-CH" dirty="0">
                <a:solidFill>
                  <a:srgbClr val="000000"/>
                </a:solidFill>
              </a:rPr>
              <a:t>http://en.wikipedia.org/wiki/Hannibal_Directive</a:t>
            </a:r>
          </a:p>
          <a:p>
            <a:pPr eaLnBrk="1" hangingPunct="1">
              <a:spcBef>
                <a:spcPct val="0"/>
              </a:spcBef>
            </a:pPr>
            <a:endParaRPr lang="it-IT" altLang="it-CH" dirty="0">
              <a:solidFill>
                <a:srgbClr val="000000"/>
              </a:solidFill>
            </a:endParaRPr>
          </a:p>
          <a:p>
            <a:pPr eaLnBrk="1" hangingPunct="1">
              <a:spcBef>
                <a:spcPct val="0"/>
              </a:spcBef>
            </a:pPr>
            <a:endParaRPr lang="it-IT" altLang="it-CH" dirty="0"/>
          </a:p>
        </p:txBody>
      </p:sp>
      <p:sp>
        <p:nvSpPr>
          <p:cNvPr id="253956" name="Slide Number Placeholder 3">
            <a:extLst>
              <a:ext uri="{FF2B5EF4-FFF2-40B4-BE49-F238E27FC236}">
                <a16:creationId xmlns:a16="http://schemas.microsoft.com/office/drawing/2014/main" id="{BBD13D26-FD9F-8F7E-F062-1205A8FEB9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108D2D-36F8-4496-A239-6B2359CFED29}" type="slidenum">
              <a:rPr lang="it-IT" altLang="it-CH" smtClean="0">
                <a:solidFill>
                  <a:srgbClr val="000000"/>
                </a:solidFill>
                <a:latin typeface="Arial" panose="020B0604020202020204" pitchFamily="34" charset="0"/>
              </a:rPr>
              <a:pPr>
                <a:spcBef>
                  <a:spcPct val="0"/>
                </a:spcBef>
              </a:pPr>
              <a:t>90</a:t>
            </a:fld>
            <a:endParaRPr lang="it-IT" altLang="it-CH">
              <a:solidFill>
                <a:srgbClr val="000000"/>
              </a:solidFill>
              <a:latin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Segnaposto immagine diapositiva 1">
            <a:extLst>
              <a:ext uri="{FF2B5EF4-FFF2-40B4-BE49-F238E27FC236}">
                <a16:creationId xmlns:a16="http://schemas.microsoft.com/office/drawing/2014/main" id="{A1B1D69C-3ED8-0869-9D13-FDE4D1E899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7475" name="Segnaposto note 2">
            <a:extLst>
              <a:ext uri="{FF2B5EF4-FFF2-40B4-BE49-F238E27FC236}">
                <a16:creationId xmlns:a16="http://schemas.microsoft.com/office/drawing/2014/main" id="{41F07F35-04CD-4067-F7FA-0FAF581B73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en-US" dirty="0"/>
              <a:t>وأجبرت إسرائيل 1.2 مليون شخص على النزوح إلى الجنوب. لقد انخفض عدد السكان إلى المجاعة.</a:t>
            </a:r>
            <a:endParaRPr lang="en-US" altLang="en-US" dirty="0"/>
          </a:p>
          <a:p>
            <a:r>
              <a:rPr lang="ar-AE" altLang="en-US" dirty="0"/>
              <a:t>ثم قصفت إسرائيل أيضاً جنوب قطاع غزة واجتاحت القطاع بأكمله.</a:t>
            </a:r>
            <a:endParaRPr lang="en-US" altLang="en-US" dirty="0"/>
          </a:p>
        </p:txBody>
      </p:sp>
      <p:sp>
        <p:nvSpPr>
          <p:cNvPr id="617476" name="Segnaposto numero diapositiva 3">
            <a:extLst>
              <a:ext uri="{FF2B5EF4-FFF2-40B4-BE49-F238E27FC236}">
                <a16:creationId xmlns:a16="http://schemas.microsoft.com/office/drawing/2014/main" id="{4CFAB274-8D2B-1F5F-487A-5280A0D3BF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E92B4B1-2CBF-49D4-BF74-4F082010318D}" type="slidenum">
              <a:rPr lang="it-CH" altLang="en-US" smtClean="0"/>
              <a:pPr/>
              <a:t>96</a:t>
            </a:fld>
            <a:endParaRPr lang="it-CH"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ar-AE" dirty="0"/>
              <a:t>ومنذ أكتوبر/تشرين الأول 2023 حتى نهاية ديسمبر/كانون الأول 2023، أودت الهجمات الإسرائيلية بحياة أكثر من 20 ألف ضحية، وخلقت ما بين 50 ألفاً و100 ألف معاق.</a:t>
            </a:r>
            <a:endParaRPr lang="en-US" dirty="0"/>
          </a:p>
        </p:txBody>
      </p:sp>
      <p:sp>
        <p:nvSpPr>
          <p:cNvPr id="4" name="Segnaposto numero diapositiva 3"/>
          <p:cNvSpPr>
            <a:spLocks noGrp="1"/>
          </p:cNvSpPr>
          <p:nvPr>
            <p:ph type="sldNum" sz="quarter" idx="5"/>
          </p:nvPr>
        </p:nvSpPr>
        <p:spPr/>
        <p:txBody>
          <a:bodyPr/>
          <a:lstStyle/>
          <a:p>
            <a:pPr>
              <a:defRPr/>
            </a:pPr>
            <a:fld id="{59C6E42B-66DF-4F22-8B00-FE3244855A5F}" type="slidenum">
              <a:rPr lang="it-CH" altLang="en-US" smtClean="0"/>
              <a:pPr>
                <a:defRPr/>
              </a:pPr>
              <a:t>97</a:t>
            </a:fld>
            <a:endParaRPr lang="it-CH" altLang="en-US"/>
          </a:p>
        </p:txBody>
      </p:sp>
    </p:spTree>
    <p:extLst>
      <p:ext uri="{BB962C8B-B14F-4D97-AF65-F5344CB8AC3E}">
        <p14:creationId xmlns:p14="http://schemas.microsoft.com/office/powerpoint/2010/main" val="4808393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egnaposto immagine diapositiva 1">
            <a:extLst>
              <a:ext uri="{FF2B5EF4-FFF2-40B4-BE49-F238E27FC236}">
                <a16:creationId xmlns:a16="http://schemas.microsoft.com/office/drawing/2014/main" id="{6B116B8F-8E6F-45FD-AA6B-8EA4190B9B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Segnaposto note 2">
            <a:extLst>
              <a:ext uri="{FF2B5EF4-FFF2-40B4-BE49-F238E27FC236}">
                <a16:creationId xmlns:a16="http://schemas.microsoft.com/office/drawing/2014/main" id="{A8B341A1-4B10-3687-64B4-1AA02FA278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a:r>
              <a:rPr lang="ar-AE" altLang="it-CH" dirty="0"/>
              <a:t>في عام 2013، تدور أحداث فلسطين حول 9% من تاريخ فلسطين</a:t>
            </a:r>
            <a:endParaRPr lang="it-CH" altLang="it-CH" dirty="0"/>
          </a:p>
        </p:txBody>
      </p:sp>
      <p:sp>
        <p:nvSpPr>
          <p:cNvPr id="261124" name="Segnaposto numero diapositiva 3">
            <a:extLst>
              <a:ext uri="{FF2B5EF4-FFF2-40B4-BE49-F238E27FC236}">
                <a16:creationId xmlns:a16="http://schemas.microsoft.com/office/drawing/2014/main" id="{E509750B-2430-E661-42DC-79A3C0BBD3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1EC4DF-006A-4F5D-BD22-E6BD8D0E24F0}" type="slidenum">
              <a:rPr lang="it-CH" altLang="en-US" smtClean="0"/>
              <a:pPr>
                <a:spcBef>
                  <a:spcPct val="0"/>
                </a:spcBef>
              </a:pPr>
              <a:t>98</a:t>
            </a:fld>
            <a:endParaRPr lang="it-CH"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1896F33B-FF35-E42F-940B-2D3DE19462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66CF376-4EF7-42F6-8222-8F5B42619AF2}" type="slidenum">
              <a:rPr lang="it-IT" altLang="en-US" smtClean="0"/>
              <a:pPr/>
              <a:t>99</a:t>
            </a:fld>
            <a:endParaRPr lang="it-IT" altLang="en-US"/>
          </a:p>
        </p:txBody>
      </p:sp>
      <p:sp>
        <p:nvSpPr>
          <p:cNvPr id="263171" name="Rectangle 2">
            <a:extLst>
              <a:ext uri="{FF2B5EF4-FFF2-40B4-BE49-F238E27FC236}">
                <a16:creationId xmlns:a16="http://schemas.microsoft.com/office/drawing/2014/main" id="{EBAC5737-B556-A72D-4F55-B93A2FA2E7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2" name="Rectangle 3">
            <a:extLst>
              <a:ext uri="{FF2B5EF4-FFF2-40B4-BE49-F238E27FC236}">
                <a16:creationId xmlns:a16="http://schemas.microsoft.com/office/drawing/2014/main" id="{79C5AECA-2843-7E22-2B16-5A7BFF36CE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eaLnBrk="1" hangingPunct="1"/>
            <a:r>
              <a:rPr lang="ar-AE" altLang="en-US" dirty="0">
                <a:highlight>
                  <a:srgbClr val="FFFF00"/>
                </a:highlight>
              </a:rPr>
              <a:t>يحتل الإسرائيليون سطحًا تبلغ مساحته 20 ألف كيلومتر مربع (حوالي الجزء العلوي من سويسرا) ويبلغ عدد سكانهم 7 ملايين نسمة، حيث أن حوالي 20% منهم عرب مع جواز السفر الإسرائيلي.</a:t>
            </a:r>
          </a:p>
          <a:p>
            <a:pPr algn="r" eaLnBrk="1" hangingPunct="1"/>
            <a:r>
              <a:rPr lang="ar-AE" altLang="en-US" dirty="0">
                <a:highlight>
                  <a:srgbClr val="FFFF00"/>
                </a:highlight>
              </a:rPr>
              <a:t>تمتلك منطقة سيجيوردانيا سطحًا يبلغ 5500 كيلومتر مربع وتحتوي على 2,4 مليون نسمة; على طول ضفاف غزة سطح يبلغ طوله 378 كيلومترًا مربعًا وكثافة سكانية تبلغ 1,4 مليون نسمة (كثافة أعلى في العالم)؛ تبلغ مساحة الجولان 1154 كيلومتراً مربعاً، وتبلغ مساحتها 50 ألف متر مربع.</a:t>
            </a:r>
            <a:endParaRPr lang="it-IT" altLang="en-US" dirty="0">
              <a:highlight>
                <a:srgbClr val="FFFF00"/>
              </a:highlight>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a:extLst>
              <a:ext uri="{FF2B5EF4-FFF2-40B4-BE49-F238E27FC236}">
                <a16:creationId xmlns:a16="http://schemas.microsoft.com/office/drawing/2014/main" id="{89DC0E39-8CB7-BC5F-A6A7-9E9CC26935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Notes Placeholder 2">
            <a:extLst>
              <a:ext uri="{FF2B5EF4-FFF2-40B4-BE49-F238E27FC236}">
                <a16:creationId xmlns:a16="http://schemas.microsoft.com/office/drawing/2014/main" id="{F0F86097-2680-4F54-F642-888C5ECABA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dirty="0"/>
              <a:t>http://www.ifamericansknew.org/</a:t>
            </a:r>
          </a:p>
          <a:p>
            <a:pPr eaLnBrk="1" hangingPunct="1">
              <a:spcBef>
                <a:spcPct val="0"/>
              </a:spcBef>
            </a:pPr>
            <a:r>
              <a:rPr lang="en-US" altLang="it-CH" dirty="0"/>
              <a:t>http://en.wikipedia.org/wiki/List_of_Israeli_assassinations</a:t>
            </a:r>
          </a:p>
          <a:p>
            <a:pPr eaLnBrk="1" hangingPunct="1">
              <a:spcBef>
                <a:spcPct val="0"/>
              </a:spcBef>
            </a:pPr>
            <a:endParaRPr lang="en-US" altLang="it-CH" dirty="0"/>
          </a:p>
          <a:p>
            <a:pPr eaLnBrk="1" hangingPunct="1">
              <a:spcBef>
                <a:spcPct val="0"/>
              </a:spcBef>
            </a:pPr>
            <a:r>
              <a:rPr lang="en-US" altLang="it-CH" dirty="0"/>
              <a:t>https://israel-massacres.com/</a:t>
            </a:r>
          </a:p>
          <a:p>
            <a:pPr eaLnBrk="1" hangingPunct="1">
              <a:spcBef>
                <a:spcPct val="0"/>
              </a:spcBef>
            </a:pPr>
            <a:endParaRPr lang="en-US" altLang="it-CH" dirty="0"/>
          </a:p>
          <a:p>
            <a:pPr eaLnBrk="1" hangingPunct="1">
              <a:spcBef>
                <a:spcPct val="0"/>
              </a:spcBef>
            </a:pPr>
            <a:endParaRPr lang="en-US" altLang="it-CH" dirty="0"/>
          </a:p>
          <a:p>
            <a:pPr eaLnBrk="1" hangingPunct="1">
              <a:spcBef>
                <a:spcPct val="0"/>
              </a:spcBef>
            </a:pPr>
            <a:endParaRPr lang="en-US" altLang="it-CH" dirty="0"/>
          </a:p>
        </p:txBody>
      </p:sp>
      <p:sp>
        <p:nvSpPr>
          <p:cNvPr id="265220" name="Slide Number Placeholder 3">
            <a:extLst>
              <a:ext uri="{FF2B5EF4-FFF2-40B4-BE49-F238E27FC236}">
                <a16:creationId xmlns:a16="http://schemas.microsoft.com/office/drawing/2014/main" id="{2A514D4F-0D8E-7482-F0D0-6EA6870EAA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C01188-4A4F-43F7-AD8B-94D2B2385A3E}" type="slidenum">
              <a:rPr lang="it-IT" altLang="it-CH" smtClean="0">
                <a:solidFill>
                  <a:srgbClr val="000000"/>
                </a:solidFill>
                <a:latin typeface="Arial" panose="020B0604020202020204" pitchFamily="34" charset="0"/>
              </a:rPr>
              <a:pPr>
                <a:spcBef>
                  <a:spcPct val="0"/>
                </a:spcBef>
              </a:pPr>
              <a:t>100</a:t>
            </a:fld>
            <a:endParaRPr lang="it-IT" altLang="it-CH">
              <a:solidFill>
                <a:srgbClr val="000000"/>
              </a:solidFill>
              <a:latin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egnaposto immagine diapositiva 1">
            <a:extLst>
              <a:ext uri="{FF2B5EF4-FFF2-40B4-BE49-F238E27FC236}">
                <a16:creationId xmlns:a16="http://schemas.microsoft.com/office/drawing/2014/main" id="{B034E1D8-3634-353E-3124-0CF6AF1097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Segnaposto note 2">
            <a:extLst>
              <a:ext uri="{FF2B5EF4-FFF2-40B4-BE49-F238E27FC236}">
                <a16:creationId xmlns:a16="http://schemas.microsoft.com/office/drawing/2014/main" id="{ED5C635E-C63F-0E1B-23AA-F7A6925E9E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مؤتمر لوزان 1949؛ اتفاقيات كامب ديفيد 1978؛ مؤتمر مدريد 1991؛ اتفاقات أوسلو 1993 / 95؛ بروتوكول الخليل 1997؛ مذكرة واي ريفر 1998؛ مذكرة شرم الشيخ 1999؛ قمة كامب ديفيد (معلمات) 2000؛ قمة طابا 2001؛ خريطة الطريق 2003؛ اتفاق التنقل والوصول 2005؛ مؤتمر أنابوليس 2007؛</a:t>
            </a:r>
          </a:p>
          <a:p>
            <a:r>
              <a:rPr lang="ar-AE" altLang="it-CH" dirty="0"/>
              <a:t>مبادرة الوتيرة العربية · خيار جيوردانا · بيانو ليبرمان · اتفاق جنيفرا · الهدنة · بيانو النزع الأحادي الجانب الإسرائيلي · بيانو إعادة التدوير الإسرائيلي - بيانو ترامب/اتفاق أبرامو</a:t>
            </a:r>
            <a:endParaRPr lang="it-CH" altLang="it-CH" dirty="0"/>
          </a:p>
          <a:p>
            <a:endParaRPr lang="it-CH" altLang="it-CH" dirty="0"/>
          </a:p>
          <a:p>
            <a:r>
              <a:rPr lang="it-CH" altLang="it-CH" dirty="0"/>
              <a:t>http://it.wikipedia.org/wiki/Conferenza_di_Annapolis</a:t>
            </a:r>
          </a:p>
          <a:p>
            <a:r>
              <a:rPr lang="it-CH" altLang="it-CH" dirty="0"/>
              <a:t>http://en.wikipedia.org/wiki/2013_Israel-Palestine_peace_talks</a:t>
            </a:r>
          </a:p>
          <a:p>
            <a:r>
              <a:rPr lang="it-CH" altLang="it-CH" dirty="0"/>
              <a:t>http://en.wikipedia.org/wiki/Arab_Peace_Initiative</a:t>
            </a:r>
          </a:p>
          <a:p>
            <a:endParaRPr lang="it-CH" altLang="it-CH" dirty="0"/>
          </a:p>
          <a:p>
            <a:endParaRPr lang="it-CH" altLang="it-CH" dirty="0"/>
          </a:p>
          <a:p>
            <a:endParaRPr lang="it-CH" altLang="it-CH" dirty="0"/>
          </a:p>
        </p:txBody>
      </p:sp>
      <p:sp>
        <p:nvSpPr>
          <p:cNvPr id="267268" name="Segnaposto numero diapositiva 3">
            <a:extLst>
              <a:ext uri="{FF2B5EF4-FFF2-40B4-BE49-F238E27FC236}">
                <a16:creationId xmlns:a16="http://schemas.microsoft.com/office/drawing/2014/main" id="{1D76BAFA-9B42-6890-CCE5-8440F77CAB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6AA60E9-2DA2-490B-A696-66A75EB52FBC}" type="slidenum">
              <a:rPr lang="it-CH" altLang="en-US" smtClean="0">
                <a:solidFill>
                  <a:srgbClr val="000000"/>
                </a:solidFill>
              </a:rPr>
              <a:pPr>
                <a:spcBef>
                  <a:spcPct val="0"/>
                </a:spcBef>
              </a:pPr>
              <a:t>101</a:t>
            </a:fld>
            <a:endParaRPr lang="it-CH"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egnaposto immagine diapositiva 1">
            <a:extLst>
              <a:ext uri="{FF2B5EF4-FFF2-40B4-BE49-F238E27FC236}">
                <a16:creationId xmlns:a16="http://schemas.microsoft.com/office/drawing/2014/main" id="{73A2B7EF-1D97-C16D-31F5-681D41A1E2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Segnaposto note 2">
            <a:extLst>
              <a:ext uri="{FF2B5EF4-FFF2-40B4-BE49-F238E27FC236}">
                <a16:creationId xmlns:a16="http://schemas.microsoft.com/office/drawing/2014/main" id="{8651956B-1842-F446-03D0-6885578BD6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Exodus  3,  8</a:t>
            </a:r>
          </a:p>
          <a:p>
            <a:r>
              <a:rPr lang="it-CH" altLang="it-CH"/>
              <a:t>http://en.wikipedia.org/wiki/Tantura</a:t>
            </a:r>
          </a:p>
          <a:p>
            <a:r>
              <a:rPr lang="it-CH" altLang="it-CH"/>
              <a:t>https://it.wikipedia.org/wiki/Massacro_di_Tantura</a:t>
            </a:r>
          </a:p>
          <a:p>
            <a:r>
              <a:rPr lang="it-CH" altLang="it-CH"/>
              <a:t>http://it.wikipedia.org/wiki/Gerico</a:t>
            </a:r>
          </a:p>
          <a:p>
            <a:r>
              <a:rPr lang="it-CH" altLang="it-CH"/>
              <a:t>http://it.wikipedia.org/wiki/Armageddon</a:t>
            </a:r>
          </a:p>
          <a:p>
            <a:r>
              <a:rPr lang="it-CH" altLang="it-CH"/>
              <a:t>http://en.wikipedia.org/wiki/Jezreel_Valley</a:t>
            </a:r>
          </a:p>
        </p:txBody>
      </p:sp>
      <p:sp>
        <p:nvSpPr>
          <p:cNvPr id="100356" name="Segnaposto numero diapositiva 3">
            <a:extLst>
              <a:ext uri="{FF2B5EF4-FFF2-40B4-BE49-F238E27FC236}">
                <a16:creationId xmlns:a16="http://schemas.microsoft.com/office/drawing/2014/main" id="{AC626CDC-09FD-3DE9-FE4E-91A32F7B04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5A2D37-E8F5-48CC-84E6-C9202084AC87}" type="slidenum">
              <a:rPr lang="it-CH" altLang="en-US" smtClean="0"/>
              <a:pPr>
                <a:spcBef>
                  <a:spcPct val="0"/>
                </a:spcBef>
              </a:pPr>
              <a:t>9</a:t>
            </a:fld>
            <a:endParaRPr lang="it-CH"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egnaposto immagine diapositiva 1">
            <a:extLst>
              <a:ext uri="{FF2B5EF4-FFF2-40B4-BE49-F238E27FC236}">
                <a16:creationId xmlns:a16="http://schemas.microsoft.com/office/drawing/2014/main" id="{4B64FD4E-4B24-A876-7538-5B44545B87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Segnaposto note 2">
            <a:extLst>
              <a:ext uri="{FF2B5EF4-FFF2-40B4-BE49-F238E27FC236}">
                <a16:creationId xmlns:a16="http://schemas.microsoft.com/office/drawing/2014/main" id="{2F85B1B6-DC4D-F9DE-DA80-54FC3B3E22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https://www.haaretz.com/israel-news/.premium-israel-willing-to-let-gaza-emigrants-fly-out-via-its-territory-official-says-1.7723350</a:t>
            </a:r>
          </a:p>
        </p:txBody>
      </p:sp>
      <p:sp>
        <p:nvSpPr>
          <p:cNvPr id="269316" name="Segnaposto numero diapositiva 3">
            <a:extLst>
              <a:ext uri="{FF2B5EF4-FFF2-40B4-BE49-F238E27FC236}">
                <a16:creationId xmlns:a16="http://schemas.microsoft.com/office/drawing/2014/main" id="{41C990E3-BC04-0945-FBB1-8232B77AFB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A69ED2-D89E-4A05-A6B8-8AEBF60B9A8B}" type="slidenum">
              <a:rPr lang="it-CH" altLang="en-US" smtClean="0"/>
              <a:pPr>
                <a:spcBef>
                  <a:spcPct val="0"/>
                </a:spcBef>
              </a:pPr>
              <a:t>102</a:t>
            </a:fld>
            <a:endParaRPr lang="it-CH"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a:extLst>
              <a:ext uri="{FF2B5EF4-FFF2-40B4-BE49-F238E27FC236}">
                <a16:creationId xmlns:a16="http://schemas.microsoft.com/office/drawing/2014/main" id="{94561809-C4F6-7B08-3031-43E33FE949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ED8E83-F615-4AD5-A500-0E21C461CF8F}" type="slidenum">
              <a:rPr lang="it-IT" altLang="it-CH" smtClean="0">
                <a:solidFill>
                  <a:srgbClr val="000000"/>
                </a:solidFill>
                <a:latin typeface="Arial" panose="020B0604020202020204" pitchFamily="34" charset="0"/>
              </a:rPr>
              <a:pPr>
                <a:spcBef>
                  <a:spcPct val="0"/>
                </a:spcBef>
              </a:pPr>
              <a:t>103</a:t>
            </a:fld>
            <a:endParaRPr lang="it-IT" altLang="it-CH">
              <a:solidFill>
                <a:srgbClr val="000000"/>
              </a:solidFill>
              <a:latin typeface="Arial" panose="020B0604020202020204" pitchFamily="34" charset="0"/>
            </a:endParaRPr>
          </a:p>
        </p:txBody>
      </p:sp>
      <p:sp>
        <p:nvSpPr>
          <p:cNvPr id="271363" name="Rectangle 2">
            <a:extLst>
              <a:ext uri="{FF2B5EF4-FFF2-40B4-BE49-F238E27FC236}">
                <a16:creationId xmlns:a16="http://schemas.microsoft.com/office/drawing/2014/main" id="{E3B5D67B-3DEF-C077-FCE0-CE69A398A5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4" name="Rectangle 3">
            <a:extLst>
              <a:ext uri="{FF2B5EF4-FFF2-40B4-BE49-F238E27FC236}">
                <a16:creationId xmlns:a16="http://schemas.microsoft.com/office/drawing/2014/main" id="{48BB9846-CE00-D02C-A05D-35BAE7DE68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ar-AE" altLang="it-CH" dirty="0"/>
              <a:t>يختلف اللاجئون الفلسطينيون عن غيرهم من اللاجئين لأنهم فقدوا جنسيتهم أيضًا وأصبحوا عديمي الجنسية: في الواقع لم تعد أمتهم موجودة ولم تعد موجودة منذ انتهاء الانتداب البريطاني على فلسطين، لذا ليس لديهم بلد قد يعودون إليه يومًا ما وليس لديهم وثائق هوية خاصة بهم معترف بها دوليا.</a:t>
            </a:r>
            <a:endParaRPr lang="it-CH" altLang="it-CH" dirty="0"/>
          </a:p>
          <a:p>
            <a:pPr eaLnBrk="1" hangingPunct="1">
              <a:spcBef>
                <a:spcPct val="0"/>
              </a:spcBef>
            </a:pPr>
            <a:endParaRPr lang="en-US" altLang="it-CH" dirty="0"/>
          </a:p>
          <a:p>
            <a:pPr eaLnBrk="1" hangingPunct="1">
              <a:spcBef>
                <a:spcPct val="0"/>
              </a:spcBef>
            </a:pPr>
            <a:r>
              <a:rPr lang="en-US" altLang="it-CH" dirty="0"/>
              <a:t>http://en.wikipedia.org/wiki/Palestinian_diaspora</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egnaposto immagine diapositiva 1">
            <a:extLst>
              <a:ext uri="{FF2B5EF4-FFF2-40B4-BE49-F238E27FC236}">
                <a16:creationId xmlns:a16="http://schemas.microsoft.com/office/drawing/2014/main" id="{88E66612-A652-3F89-2FD4-A6F7895BE1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Segnaposto note 2">
            <a:extLst>
              <a:ext uri="{FF2B5EF4-FFF2-40B4-BE49-F238E27FC236}">
                <a16:creationId xmlns:a16="http://schemas.microsoft.com/office/drawing/2014/main" id="{F1E2F3DE-97FA-F9D0-B8DF-50D2D97524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عندما التقطت هذه الصورة، كان مخيم اليرموك لا يزال يستضيف حوالي 15.000 لاجئ (في البداية حوالي 100.000).</a:t>
            </a:r>
            <a:endParaRPr lang="it-CH" altLang="it-CH" dirty="0"/>
          </a:p>
          <a:p>
            <a:endParaRPr lang="it-CH" altLang="it-CH" dirty="0"/>
          </a:p>
          <a:p>
            <a:r>
              <a:rPr lang="it-CH" altLang="it-CH" dirty="0"/>
              <a:t>http://en.wikipedia.org/wiki/Yarmouk_Camp</a:t>
            </a:r>
          </a:p>
          <a:p>
            <a:r>
              <a:rPr lang="it-CH" altLang="it-CH" dirty="0"/>
              <a:t>http://www.theguardian.com/world/2014/feb/26/queue-food-syria-yarmouk-camp-desperation-refugees</a:t>
            </a:r>
          </a:p>
        </p:txBody>
      </p:sp>
      <p:sp>
        <p:nvSpPr>
          <p:cNvPr id="273412" name="Segnaposto numero diapositiva 3">
            <a:extLst>
              <a:ext uri="{FF2B5EF4-FFF2-40B4-BE49-F238E27FC236}">
                <a16:creationId xmlns:a16="http://schemas.microsoft.com/office/drawing/2014/main" id="{0CE32437-B94F-0B93-355B-8C0B776366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51036D-417C-4407-A1A6-F76ADDE678FE}" type="slidenum">
              <a:rPr lang="it-CH" altLang="en-US" smtClean="0">
                <a:solidFill>
                  <a:srgbClr val="000000"/>
                </a:solidFill>
              </a:rPr>
              <a:pPr>
                <a:spcBef>
                  <a:spcPct val="0"/>
                </a:spcBef>
              </a:pPr>
              <a:t>104</a:t>
            </a:fld>
            <a:endParaRPr lang="it-CH" altLang="en-US">
              <a:solidFill>
                <a:srgbClr val="000000"/>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egnaposto immagine diapositiva 1">
            <a:extLst>
              <a:ext uri="{FF2B5EF4-FFF2-40B4-BE49-F238E27FC236}">
                <a16:creationId xmlns:a16="http://schemas.microsoft.com/office/drawing/2014/main" id="{3255B465-671D-3BD5-4B9F-4A9F988560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Segnaposto note 2">
            <a:extLst>
              <a:ext uri="{FF2B5EF4-FFF2-40B4-BE49-F238E27FC236}">
                <a16:creationId xmlns:a16="http://schemas.microsoft.com/office/drawing/2014/main" id="{94497455-73BE-9C25-4E66-CE31655D77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ar-AE" altLang="it-CH" dirty="0"/>
              <a:t>جزء كبير من الطموحات التي تم التنقيب فيها في هذا المجال هو سيرياني، لكن هذا هو كل ما تم استخلاصه من الفلسطينيين في سيريا.</a:t>
            </a:r>
            <a:endParaRPr lang="it-CH" altLang="it-CH" dirty="0"/>
          </a:p>
          <a:p>
            <a:endParaRPr lang="it-CH" altLang="it-CH" dirty="0"/>
          </a:p>
          <a:p>
            <a:r>
              <a:rPr lang="it-CH" altLang="it-CH" dirty="0"/>
              <a:t>https://it.wikipedia.org/wiki/Guerra_civile_siriana</a:t>
            </a:r>
          </a:p>
          <a:p>
            <a:r>
              <a:rPr lang="it-CH" altLang="it-CH" dirty="0"/>
              <a:t>https://it.wikipedia.org/wiki/Stato_Islamico</a:t>
            </a:r>
          </a:p>
          <a:p>
            <a:r>
              <a:rPr lang="it-CH" altLang="it-CH" dirty="0"/>
              <a:t>http://archivio.internazionale.it/immagini/giordania/2013/07/19/foto-217051</a:t>
            </a:r>
          </a:p>
          <a:p>
            <a:r>
              <a:rPr lang="it-CH" altLang="it-CH" dirty="0"/>
              <a:t>http://www.ilpost.it/2013/07/19/foto-campo-profughi-zaatari-giordania/</a:t>
            </a:r>
          </a:p>
          <a:p>
            <a:r>
              <a:rPr lang="it-CH" altLang="it-CH" dirty="0"/>
              <a:t>http://www.altd.it/2013/04/01/il-problema-dei-rifugiati-siriani/</a:t>
            </a:r>
          </a:p>
          <a:p>
            <a:endParaRPr lang="it-CH" altLang="it-CH" dirty="0"/>
          </a:p>
          <a:p>
            <a:endParaRPr lang="it-CH" altLang="it-CH" dirty="0"/>
          </a:p>
        </p:txBody>
      </p:sp>
      <p:sp>
        <p:nvSpPr>
          <p:cNvPr id="275460" name="Segnaposto numero diapositiva 3">
            <a:extLst>
              <a:ext uri="{FF2B5EF4-FFF2-40B4-BE49-F238E27FC236}">
                <a16:creationId xmlns:a16="http://schemas.microsoft.com/office/drawing/2014/main" id="{C6398DBC-E939-6D1C-FE01-8B7DE713DC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2DA91B-7D98-467D-BFF5-0F31D1DE860D}" type="slidenum">
              <a:rPr lang="it-CH" altLang="en-US" smtClean="0"/>
              <a:pPr>
                <a:spcBef>
                  <a:spcPct val="0"/>
                </a:spcBef>
              </a:pPr>
              <a:t>105</a:t>
            </a:fld>
            <a:endParaRPr lang="it-CH"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egnaposto immagine diapositiva 1">
            <a:extLst>
              <a:ext uri="{FF2B5EF4-FFF2-40B4-BE49-F238E27FC236}">
                <a16:creationId xmlns:a16="http://schemas.microsoft.com/office/drawing/2014/main" id="{A06EA470-0C86-26CD-F2B7-42EACAA109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Segnaposto note 2">
            <a:extLst>
              <a:ext uri="{FF2B5EF4-FFF2-40B4-BE49-F238E27FC236}">
                <a16:creationId xmlns:a16="http://schemas.microsoft.com/office/drawing/2014/main" id="{57526526-6065-DFCC-7AA1-B8D36B4134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dirty="0"/>
              <a:t>http://en.wikipedia.org/wiki/Palestinian_right_of_return</a:t>
            </a:r>
          </a:p>
        </p:txBody>
      </p:sp>
      <p:sp>
        <p:nvSpPr>
          <p:cNvPr id="277508" name="Segnaposto numero diapositiva 3">
            <a:extLst>
              <a:ext uri="{FF2B5EF4-FFF2-40B4-BE49-F238E27FC236}">
                <a16:creationId xmlns:a16="http://schemas.microsoft.com/office/drawing/2014/main" id="{616C4B37-EE25-54CE-BE00-5D3F7ED1FB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FA59F6-7749-4B01-9396-D3F79C37BAB9}" type="slidenum">
              <a:rPr lang="it-CH" altLang="en-US" smtClean="0"/>
              <a:pPr>
                <a:spcBef>
                  <a:spcPct val="0"/>
                </a:spcBef>
              </a:pPr>
              <a:t>106</a:t>
            </a:fld>
            <a:endParaRPr lang="it-CH"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a:extLst>
              <a:ext uri="{FF2B5EF4-FFF2-40B4-BE49-F238E27FC236}">
                <a16:creationId xmlns:a16="http://schemas.microsoft.com/office/drawing/2014/main" id="{E99B92AD-321B-2305-B0D3-2A47A52544F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07B3612E-B772-FF12-CEA1-E2EFD3222B3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B5EDEEF9-5D62-B1DA-4BF9-66AAFE5C6625}"/>
              </a:ext>
            </a:extLst>
          </p:cNvPr>
          <p:cNvSpPr>
            <a:spLocks noGrp="1" noChangeArrowheads="1"/>
          </p:cNvSpPr>
          <p:nvPr>
            <p:ph type="sldNum" sz="quarter" idx="12"/>
          </p:nvPr>
        </p:nvSpPr>
        <p:spPr/>
        <p:txBody>
          <a:bodyPr/>
          <a:lstStyle>
            <a:lvl1pPr>
              <a:defRPr/>
            </a:lvl1pPr>
          </a:lstStyle>
          <a:p>
            <a:pPr>
              <a:defRPr/>
            </a:pPr>
            <a:fld id="{000AC99B-3027-45CD-8A13-BFF9C7B2BD17}" type="slidenum">
              <a:rPr lang="fr-FR" altLang="en-US"/>
              <a:pPr>
                <a:defRPr/>
              </a:pPr>
              <a:t>‹N›</a:t>
            </a:fld>
            <a:endParaRPr lang="fr-FR" altLang="en-US"/>
          </a:p>
        </p:txBody>
      </p:sp>
    </p:spTree>
    <p:extLst>
      <p:ext uri="{BB962C8B-B14F-4D97-AF65-F5344CB8AC3E}">
        <p14:creationId xmlns:p14="http://schemas.microsoft.com/office/powerpoint/2010/main" val="3710657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73AC7B3E-A665-E579-4972-CA89B0CE042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19B86E02-207C-5126-B7FB-749565B7ED4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5D4559CE-3140-7A57-B399-C42373CE3C23}"/>
              </a:ext>
            </a:extLst>
          </p:cNvPr>
          <p:cNvSpPr>
            <a:spLocks noGrp="1" noChangeArrowheads="1"/>
          </p:cNvSpPr>
          <p:nvPr>
            <p:ph type="sldNum" sz="quarter" idx="12"/>
          </p:nvPr>
        </p:nvSpPr>
        <p:spPr/>
        <p:txBody>
          <a:bodyPr/>
          <a:lstStyle>
            <a:lvl1pPr>
              <a:defRPr/>
            </a:lvl1pPr>
          </a:lstStyle>
          <a:p>
            <a:pPr>
              <a:defRPr/>
            </a:pPr>
            <a:fld id="{785B7373-014C-4DC3-A2E6-1BBDBF4CB35D}" type="slidenum">
              <a:rPr lang="fr-FR" altLang="en-US"/>
              <a:pPr>
                <a:defRPr/>
              </a:pPr>
              <a:t>‹N›</a:t>
            </a:fld>
            <a:endParaRPr lang="fr-FR" altLang="en-US"/>
          </a:p>
        </p:txBody>
      </p:sp>
    </p:spTree>
    <p:extLst>
      <p:ext uri="{BB962C8B-B14F-4D97-AF65-F5344CB8AC3E}">
        <p14:creationId xmlns:p14="http://schemas.microsoft.com/office/powerpoint/2010/main" val="3583871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0A3659D8-F374-6099-5BEB-4C3ED1509D6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DDCC25BE-A9AA-F479-E547-067F426D353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0C38B89E-845D-BFF0-3702-DA258C9FAF1F}"/>
              </a:ext>
            </a:extLst>
          </p:cNvPr>
          <p:cNvSpPr>
            <a:spLocks noGrp="1" noChangeArrowheads="1"/>
          </p:cNvSpPr>
          <p:nvPr>
            <p:ph type="sldNum" sz="quarter" idx="12"/>
          </p:nvPr>
        </p:nvSpPr>
        <p:spPr/>
        <p:txBody>
          <a:bodyPr/>
          <a:lstStyle>
            <a:lvl1pPr>
              <a:defRPr/>
            </a:lvl1pPr>
          </a:lstStyle>
          <a:p>
            <a:pPr>
              <a:defRPr/>
            </a:pPr>
            <a:fld id="{849DD29A-58B1-4499-9D92-A3E91F618C2C}" type="slidenum">
              <a:rPr lang="fr-FR" altLang="en-US"/>
              <a:pPr>
                <a:defRPr/>
              </a:pPr>
              <a:t>‹N›</a:t>
            </a:fld>
            <a:endParaRPr lang="fr-FR" altLang="en-US"/>
          </a:p>
        </p:txBody>
      </p:sp>
    </p:spTree>
    <p:extLst>
      <p:ext uri="{BB962C8B-B14F-4D97-AF65-F5344CB8AC3E}">
        <p14:creationId xmlns:p14="http://schemas.microsoft.com/office/powerpoint/2010/main" val="3910498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8B69A279-BBDD-B16F-461B-5269FA0A7E6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7">
            <a:extLst>
              <a:ext uri="{FF2B5EF4-FFF2-40B4-BE49-F238E27FC236}">
                <a16:creationId xmlns:a16="http://schemas.microsoft.com/office/drawing/2014/main" id="{D3C8249D-2702-C346-4F84-1277D8D92FB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8">
            <a:extLst>
              <a:ext uri="{FF2B5EF4-FFF2-40B4-BE49-F238E27FC236}">
                <a16:creationId xmlns:a16="http://schemas.microsoft.com/office/drawing/2014/main" id="{0DC053BA-01D2-7FC8-C6EC-49E3758E5944}"/>
              </a:ext>
            </a:extLst>
          </p:cNvPr>
          <p:cNvSpPr>
            <a:spLocks noGrp="1" noChangeArrowheads="1"/>
          </p:cNvSpPr>
          <p:nvPr>
            <p:ph type="sldNum" sz="quarter" idx="12"/>
          </p:nvPr>
        </p:nvSpPr>
        <p:spPr/>
        <p:txBody>
          <a:bodyPr/>
          <a:lstStyle>
            <a:lvl1pPr>
              <a:defRPr/>
            </a:lvl1pPr>
          </a:lstStyle>
          <a:p>
            <a:pPr>
              <a:defRPr/>
            </a:pPr>
            <a:fld id="{DE54B358-E941-43CA-9119-7C6A8B0604F1}" type="slidenum">
              <a:rPr lang="it-IT" altLang="en-US"/>
              <a:pPr>
                <a:defRPr/>
              </a:pPr>
              <a:t>‹N›</a:t>
            </a:fld>
            <a:endParaRPr lang="it-IT" altLang="en-US"/>
          </a:p>
        </p:txBody>
      </p:sp>
    </p:spTree>
    <p:extLst>
      <p:ext uri="{BB962C8B-B14F-4D97-AF65-F5344CB8AC3E}">
        <p14:creationId xmlns:p14="http://schemas.microsoft.com/office/powerpoint/2010/main" val="614647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084AEBE-B15D-1017-D864-C02FE606421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1518940E-C34F-262C-03D4-1272C32917E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99C34F4F-14DD-6A4A-46DF-1FC788336DAF}"/>
              </a:ext>
            </a:extLst>
          </p:cNvPr>
          <p:cNvSpPr>
            <a:spLocks noGrp="1" noChangeArrowheads="1"/>
          </p:cNvSpPr>
          <p:nvPr>
            <p:ph type="sldNum" sz="quarter" idx="12"/>
          </p:nvPr>
        </p:nvSpPr>
        <p:spPr/>
        <p:txBody>
          <a:bodyPr/>
          <a:lstStyle>
            <a:lvl1pPr>
              <a:defRPr/>
            </a:lvl1pPr>
          </a:lstStyle>
          <a:p>
            <a:pPr>
              <a:defRPr/>
            </a:pPr>
            <a:fld id="{198115E0-A15A-482E-8E3F-F8470BD58021}" type="slidenum">
              <a:rPr lang="it-IT" altLang="en-US"/>
              <a:pPr>
                <a:defRPr/>
              </a:pPr>
              <a:t>‹N›</a:t>
            </a:fld>
            <a:endParaRPr lang="it-IT" altLang="en-US"/>
          </a:p>
        </p:txBody>
      </p:sp>
    </p:spTree>
    <p:extLst>
      <p:ext uri="{BB962C8B-B14F-4D97-AF65-F5344CB8AC3E}">
        <p14:creationId xmlns:p14="http://schemas.microsoft.com/office/powerpoint/2010/main" val="2895285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4316E3E-B429-6350-2218-69F96DA9E24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517E44B0-60E5-EFE6-2F3D-E049C09C948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0A2B64B-9F6F-98B4-97F7-DBBB75E05837}"/>
              </a:ext>
            </a:extLst>
          </p:cNvPr>
          <p:cNvSpPr>
            <a:spLocks noGrp="1" noChangeArrowheads="1"/>
          </p:cNvSpPr>
          <p:nvPr>
            <p:ph type="sldNum" sz="quarter" idx="12"/>
          </p:nvPr>
        </p:nvSpPr>
        <p:spPr/>
        <p:txBody>
          <a:bodyPr/>
          <a:lstStyle>
            <a:lvl1pPr>
              <a:defRPr/>
            </a:lvl1pPr>
          </a:lstStyle>
          <a:p>
            <a:pPr>
              <a:defRPr/>
            </a:pPr>
            <a:fld id="{8B4D077C-8533-4819-9A4B-1D68BFFEBDC8}" type="slidenum">
              <a:rPr lang="it-IT" altLang="en-US"/>
              <a:pPr>
                <a:defRPr/>
              </a:pPr>
              <a:t>‹N›</a:t>
            </a:fld>
            <a:endParaRPr lang="it-IT" altLang="en-US"/>
          </a:p>
        </p:txBody>
      </p:sp>
    </p:spTree>
    <p:extLst>
      <p:ext uri="{BB962C8B-B14F-4D97-AF65-F5344CB8AC3E}">
        <p14:creationId xmlns:p14="http://schemas.microsoft.com/office/powerpoint/2010/main" val="3647841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82C3816-E3B9-1C6A-DD96-40CB4E204E7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34FB7AE3-EB09-96C7-B48B-E516541FC47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166BF588-E8E5-699D-31E1-6F194D325047}"/>
              </a:ext>
            </a:extLst>
          </p:cNvPr>
          <p:cNvSpPr>
            <a:spLocks noGrp="1" noChangeArrowheads="1"/>
          </p:cNvSpPr>
          <p:nvPr>
            <p:ph type="sldNum" sz="quarter" idx="12"/>
          </p:nvPr>
        </p:nvSpPr>
        <p:spPr/>
        <p:txBody>
          <a:bodyPr/>
          <a:lstStyle>
            <a:lvl1pPr>
              <a:defRPr/>
            </a:lvl1pPr>
          </a:lstStyle>
          <a:p>
            <a:pPr>
              <a:defRPr/>
            </a:pPr>
            <a:fld id="{E6E7E1A1-99E0-4A9E-8150-F733F26DCFDF}" type="slidenum">
              <a:rPr lang="it-IT" altLang="en-US"/>
              <a:pPr>
                <a:defRPr/>
              </a:pPr>
              <a:t>‹N›</a:t>
            </a:fld>
            <a:endParaRPr lang="it-IT" altLang="en-US"/>
          </a:p>
        </p:txBody>
      </p:sp>
    </p:spTree>
    <p:extLst>
      <p:ext uri="{BB962C8B-B14F-4D97-AF65-F5344CB8AC3E}">
        <p14:creationId xmlns:p14="http://schemas.microsoft.com/office/powerpoint/2010/main" val="697046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0B3F54D-2C6C-BCA0-DBAB-87931E01704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10E66427-B3E2-3CA4-9A6F-BCEEE2C8C0D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EF1B115C-A1A2-9179-F1CB-A67FB902C06A}"/>
              </a:ext>
            </a:extLst>
          </p:cNvPr>
          <p:cNvSpPr>
            <a:spLocks noGrp="1" noChangeArrowheads="1"/>
          </p:cNvSpPr>
          <p:nvPr>
            <p:ph type="sldNum" sz="quarter" idx="12"/>
          </p:nvPr>
        </p:nvSpPr>
        <p:spPr/>
        <p:txBody>
          <a:bodyPr/>
          <a:lstStyle>
            <a:lvl1pPr>
              <a:defRPr/>
            </a:lvl1pPr>
          </a:lstStyle>
          <a:p>
            <a:pPr>
              <a:defRPr/>
            </a:pPr>
            <a:fld id="{26E0C939-B23C-4330-A514-278796F3A557}" type="slidenum">
              <a:rPr lang="fr-FR" altLang="en-US"/>
              <a:pPr>
                <a:defRPr/>
              </a:pPr>
              <a:t>‹N›</a:t>
            </a:fld>
            <a:endParaRPr lang="fr-FR" altLang="en-US"/>
          </a:p>
        </p:txBody>
      </p:sp>
    </p:spTree>
    <p:extLst>
      <p:ext uri="{BB962C8B-B14F-4D97-AF65-F5344CB8AC3E}">
        <p14:creationId xmlns:p14="http://schemas.microsoft.com/office/powerpoint/2010/main" val="253100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307A9D0-14EA-54EA-9E99-114772D20C9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6C4D7C29-66DC-3E4E-5C07-57C4C5EB08D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A9DEABF1-1A86-27CE-1FC7-990DADF27721}"/>
              </a:ext>
            </a:extLst>
          </p:cNvPr>
          <p:cNvSpPr>
            <a:spLocks noGrp="1" noChangeArrowheads="1"/>
          </p:cNvSpPr>
          <p:nvPr>
            <p:ph type="sldNum" sz="quarter" idx="12"/>
          </p:nvPr>
        </p:nvSpPr>
        <p:spPr/>
        <p:txBody>
          <a:bodyPr/>
          <a:lstStyle>
            <a:lvl1pPr>
              <a:defRPr/>
            </a:lvl1pPr>
          </a:lstStyle>
          <a:p>
            <a:pPr>
              <a:defRPr/>
            </a:pPr>
            <a:fld id="{9E0191C1-52E5-4B1E-B84F-50A23A8599A2}" type="slidenum">
              <a:rPr lang="fr-FR" altLang="en-US"/>
              <a:pPr>
                <a:defRPr/>
              </a:pPr>
              <a:t>‹N›</a:t>
            </a:fld>
            <a:endParaRPr lang="fr-FR" altLang="en-US"/>
          </a:p>
        </p:txBody>
      </p:sp>
    </p:spTree>
    <p:extLst>
      <p:ext uri="{BB962C8B-B14F-4D97-AF65-F5344CB8AC3E}">
        <p14:creationId xmlns:p14="http://schemas.microsoft.com/office/powerpoint/2010/main" val="3623412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45FC1F-4CC5-F53B-82EA-2CA1ADF4C8B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18DDD125-1E52-2CD8-F002-103DE2DFF38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CC645F43-7C26-F188-DE7A-607432746E0C}"/>
              </a:ext>
            </a:extLst>
          </p:cNvPr>
          <p:cNvSpPr>
            <a:spLocks noGrp="1" noChangeArrowheads="1"/>
          </p:cNvSpPr>
          <p:nvPr>
            <p:ph type="sldNum" sz="quarter" idx="12"/>
          </p:nvPr>
        </p:nvSpPr>
        <p:spPr/>
        <p:txBody>
          <a:bodyPr/>
          <a:lstStyle>
            <a:lvl1pPr>
              <a:defRPr/>
            </a:lvl1pPr>
          </a:lstStyle>
          <a:p>
            <a:pPr>
              <a:defRPr/>
            </a:pPr>
            <a:fld id="{CC06EFF7-4D95-4D20-8631-F397BFBDAE57}" type="slidenum">
              <a:rPr lang="fr-FR" altLang="en-US"/>
              <a:pPr>
                <a:defRPr/>
              </a:pPr>
              <a:t>‹N›</a:t>
            </a:fld>
            <a:endParaRPr lang="fr-FR" altLang="en-US"/>
          </a:p>
        </p:txBody>
      </p:sp>
    </p:spTree>
    <p:extLst>
      <p:ext uri="{BB962C8B-B14F-4D97-AF65-F5344CB8AC3E}">
        <p14:creationId xmlns:p14="http://schemas.microsoft.com/office/powerpoint/2010/main" val="4248316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898C306-499D-47DB-8A1B-F5A636D5C28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3FDF3EE-6E8D-51C6-1ABB-604C4302726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194CAF0-D5EF-3DD6-1BE4-EF7306FE7516}"/>
              </a:ext>
            </a:extLst>
          </p:cNvPr>
          <p:cNvSpPr>
            <a:spLocks noGrp="1" noChangeArrowheads="1"/>
          </p:cNvSpPr>
          <p:nvPr>
            <p:ph type="sldNum" sz="quarter" idx="12"/>
          </p:nvPr>
        </p:nvSpPr>
        <p:spPr/>
        <p:txBody>
          <a:bodyPr/>
          <a:lstStyle>
            <a:lvl1pPr>
              <a:defRPr/>
            </a:lvl1pPr>
          </a:lstStyle>
          <a:p>
            <a:pPr>
              <a:defRPr/>
            </a:pPr>
            <a:fld id="{3D7887C2-28D6-4829-807F-EFBE628E2B52}" type="slidenum">
              <a:rPr lang="fr-FR" altLang="en-US"/>
              <a:pPr>
                <a:defRPr/>
              </a:pPr>
              <a:t>‹N›</a:t>
            </a:fld>
            <a:endParaRPr lang="fr-FR" altLang="en-US"/>
          </a:p>
        </p:txBody>
      </p:sp>
    </p:spTree>
    <p:extLst>
      <p:ext uri="{BB962C8B-B14F-4D97-AF65-F5344CB8AC3E}">
        <p14:creationId xmlns:p14="http://schemas.microsoft.com/office/powerpoint/2010/main" val="649904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61E27666-F07F-0074-BA00-4AECFB97B3E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275B3742-7EA6-7118-9E88-431D970B278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FCF93AFA-A75A-3F70-81E4-C8E80CD281F7}"/>
              </a:ext>
            </a:extLst>
          </p:cNvPr>
          <p:cNvSpPr>
            <a:spLocks noGrp="1" noChangeArrowheads="1"/>
          </p:cNvSpPr>
          <p:nvPr>
            <p:ph type="sldNum" sz="quarter" idx="12"/>
          </p:nvPr>
        </p:nvSpPr>
        <p:spPr/>
        <p:txBody>
          <a:bodyPr/>
          <a:lstStyle>
            <a:lvl1pPr>
              <a:defRPr/>
            </a:lvl1pPr>
          </a:lstStyle>
          <a:p>
            <a:pPr>
              <a:defRPr/>
            </a:pPr>
            <a:fld id="{A8F4AF6E-A64E-4302-9186-5EBE3888BAA2}" type="slidenum">
              <a:rPr lang="fr-FR" altLang="en-US"/>
              <a:pPr>
                <a:defRPr/>
              </a:pPr>
              <a:t>‹N›</a:t>
            </a:fld>
            <a:endParaRPr lang="fr-FR" altLang="en-US"/>
          </a:p>
        </p:txBody>
      </p:sp>
    </p:spTree>
    <p:extLst>
      <p:ext uri="{BB962C8B-B14F-4D97-AF65-F5344CB8AC3E}">
        <p14:creationId xmlns:p14="http://schemas.microsoft.com/office/powerpoint/2010/main" val="2300872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6A771EC-5694-8EC1-A6BA-087B75A9AEF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C814D435-C640-A825-0FC2-67FF06E9AF3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786AC2FD-0FED-806E-1EB0-110B0BDE02BE}"/>
              </a:ext>
            </a:extLst>
          </p:cNvPr>
          <p:cNvSpPr>
            <a:spLocks noGrp="1" noChangeArrowheads="1"/>
          </p:cNvSpPr>
          <p:nvPr>
            <p:ph type="sldNum" sz="quarter" idx="12"/>
          </p:nvPr>
        </p:nvSpPr>
        <p:spPr/>
        <p:txBody>
          <a:bodyPr/>
          <a:lstStyle>
            <a:lvl1pPr>
              <a:defRPr/>
            </a:lvl1pPr>
          </a:lstStyle>
          <a:p>
            <a:pPr>
              <a:defRPr/>
            </a:pPr>
            <a:fld id="{F646C6DE-8DEB-4081-A0A5-65A7455690AA}" type="slidenum">
              <a:rPr lang="fr-FR" altLang="en-US"/>
              <a:pPr>
                <a:defRPr/>
              </a:pPr>
              <a:t>‹N›</a:t>
            </a:fld>
            <a:endParaRPr lang="fr-FR" altLang="en-US"/>
          </a:p>
        </p:txBody>
      </p:sp>
    </p:spTree>
    <p:extLst>
      <p:ext uri="{BB962C8B-B14F-4D97-AF65-F5344CB8AC3E}">
        <p14:creationId xmlns:p14="http://schemas.microsoft.com/office/powerpoint/2010/main" val="3934963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E77AD31-0934-030D-FD28-314AFA7954A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6A265F16-66CD-A500-B4C1-56C5607454B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5B3E2F8D-7467-C373-0903-94C8BD76FDCD}"/>
              </a:ext>
            </a:extLst>
          </p:cNvPr>
          <p:cNvSpPr>
            <a:spLocks noGrp="1" noChangeArrowheads="1"/>
          </p:cNvSpPr>
          <p:nvPr>
            <p:ph type="sldNum" sz="quarter" idx="12"/>
          </p:nvPr>
        </p:nvSpPr>
        <p:spPr/>
        <p:txBody>
          <a:bodyPr/>
          <a:lstStyle>
            <a:lvl1pPr>
              <a:defRPr/>
            </a:lvl1pPr>
          </a:lstStyle>
          <a:p>
            <a:pPr>
              <a:defRPr/>
            </a:pPr>
            <a:fld id="{2DE054D8-910D-41D5-8473-E92D4470CA40}" type="slidenum">
              <a:rPr lang="fr-FR" altLang="en-US"/>
              <a:pPr>
                <a:defRPr/>
              </a:pPr>
              <a:t>‹N›</a:t>
            </a:fld>
            <a:endParaRPr lang="fr-FR" altLang="en-US"/>
          </a:p>
        </p:txBody>
      </p:sp>
    </p:spTree>
    <p:extLst>
      <p:ext uri="{BB962C8B-B14F-4D97-AF65-F5344CB8AC3E}">
        <p14:creationId xmlns:p14="http://schemas.microsoft.com/office/powerpoint/2010/main" val="1006168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650FEB7-7619-F5ED-57F1-8903997602E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3227CA5C-32C7-AC35-5B39-7235525F417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9F7B5EEB-7407-0180-7048-6EFB28C0E796}"/>
              </a:ext>
            </a:extLst>
          </p:cNvPr>
          <p:cNvSpPr>
            <a:spLocks noGrp="1" noChangeArrowheads="1"/>
          </p:cNvSpPr>
          <p:nvPr>
            <p:ph type="sldNum" sz="quarter" idx="12"/>
          </p:nvPr>
        </p:nvSpPr>
        <p:spPr/>
        <p:txBody>
          <a:bodyPr/>
          <a:lstStyle>
            <a:lvl1pPr>
              <a:defRPr/>
            </a:lvl1pPr>
          </a:lstStyle>
          <a:p>
            <a:pPr>
              <a:defRPr/>
            </a:pPr>
            <a:fld id="{D1FF4E9F-7319-4177-BC65-BAA6244A4AB8}" type="slidenum">
              <a:rPr lang="fr-FR" altLang="en-US"/>
              <a:pPr>
                <a:defRPr/>
              </a:pPr>
              <a:t>‹N›</a:t>
            </a:fld>
            <a:endParaRPr lang="fr-FR" altLang="en-US"/>
          </a:p>
        </p:txBody>
      </p:sp>
    </p:spTree>
    <p:extLst>
      <p:ext uri="{BB962C8B-B14F-4D97-AF65-F5344CB8AC3E}">
        <p14:creationId xmlns:p14="http://schemas.microsoft.com/office/powerpoint/2010/main" val="103011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DDF5901-23F0-DD67-0FB5-9BE9C80F209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3C538191-362D-D791-C584-7BE97787F7F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E2097392-D99C-D17B-40A5-2675C3A755B3}"/>
              </a:ext>
            </a:extLst>
          </p:cNvPr>
          <p:cNvSpPr>
            <a:spLocks noGrp="1" noChangeArrowheads="1"/>
          </p:cNvSpPr>
          <p:nvPr>
            <p:ph type="sldNum" sz="quarter" idx="12"/>
          </p:nvPr>
        </p:nvSpPr>
        <p:spPr/>
        <p:txBody>
          <a:bodyPr/>
          <a:lstStyle>
            <a:lvl1pPr>
              <a:defRPr/>
            </a:lvl1pPr>
          </a:lstStyle>
          <a:p>
            <a:pPr>
              <a:defRPr/>
            </a:pPr>
            <a:fld id="{30A89CE0-1E27-497F-9A02-07C21851FA3D}" type="slidenum">
              <a:rPr lang="fr-FR" altLang="en-US"/>
              <a:pPr>
                <a:defRPr/>
              </a:pPr>
              <a:t>‹N›</a:t>
            </a:fld>
            <a:endParaRPr lang="fr-FR" altLang="en-US"/>
          </a:p>
        </p:txBody>
      </p:sp>
    </p:spTree>
    <p:extLst>
      <p:ext uri="{BB962C8B-B14F-4D97-AF65-F5344CB8AC3E}">
        <p14:creationId xmlns:p14="http://schemas.microsoft.com/office/powerpoint/2010/main" val="1576126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79AD831-3889-B561-7B0B-02B4A679E20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86B16E8B-F6A7-8F98-A00B-9D6A3CC3E65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72A0D568-BEFF-F2B3-76F0-BD5803DFF425}"/>
              </a:ext>
            </a:extLst>
          </p:cNvPr>
          <p:cNvSpPr>
            <a:spLocks noGrp="1" noChangeArrowheads="1"/>
          </p:cNvSpPr>
          <p:nvPr>
            <p:ph type="sldNum" sz="quarter" idx="12"/>
          </p:nvPr>
        </p:nvSpPr>
        <p:spPr/>
        <p:txBody>
          <a:bodyPr/>
          <a:lstStyle>
            <a:lvl1pPr>
              <a:defRPr/>
            </a:lvl1pPr>
          </a:lstStyle>
          <a:p>
            <a:pPr>
              <a:defRPr/>
            </a:pPr>
            <a:fld id="{A0F6710D-89C2-4B48-9EEE-F61CA0614F0E}" type="slidenum">
              <a:rPr lang="fr-FR" altLang="en-US"/>
              <a:pPr>
                <a:defRPr/>
              </a:pPr>
              <a:t>‹N›</a:t>
            </a:fld>
            <a:endParaRPr lang="fr-FR" altLang="en-US"/>
          </a:p>
        </p:txBody>
      </p:sp>
    </p:spTree>
    <p:extLst>
      <p:ext uri="{BB962C8B-B14F-4D97-AF65-F5344CB8AC3E}">
        <p14:creationId xmlns:p14="http://schemas.microsoft.com/office/powerpoint/2010/main" val="1295790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48CECC7-4C9E-24BE-783D-7ADFC8DB157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607796D3-8E2E-CA2A-A0DE-45DFF561638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663F7382-8C1F-7ABC-2F96-44CFC32E012B}"/>
              </a:ext>
            </a:extLst>
          </p:cNvPr>
          <p:cNvSpPr>
            <a:spLocks noGrp="1" noChangeArrowheads="1"/>
          </p:cNvSpPr>
          <p:nvPr>
            <p:ph type="sldNum" sz="quarter" idx="12"/>
          </p:nvPr>
        </p:nvSpPr>
        <p:spPr/>
        <p:txBody>
          <a:bodyPr/>
          <a:lstStyle>
            <a:lvl1pPr>
              <a:defRPr/>
            </a:lvl1pPr>
          </a:lstStyle>
          <a:p>
            <a:pPr>
              <a:defRPr/>
            </a:pPr>
            <a:fld id="{E1393A16-864B-47D0-BE52-556536E38156}" type="slidenum">
              <a:rPr lang="fr-FR" altLang="en-US"/>
              <a:pPr>
                <a:defRPr/>
              </a:pPr>
              <a:t>‹N›</a:t>
            </a:fld>
            <a:endParaRPr lang="fr-FR" altLang="en-US"/>
          </a:p>
        </p:txBody>
      </p:sp>
    </p:spTree>
    <p:extLst>
      <p:ext uri="{BB962C8B-B14F-4D97-AF65-F5344CB8AC3E}">
        <p14:creationId xmlns:p14="http://schemas.microsoft.com/office/powerpoint/2010/main" val="1585236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1DBA9C-9EED-62C0-34D3-4C7A0616123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DC1D15D3-0484-C07F-FBB8-63547B57270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DB1920E-5280-21CB-C7FD-E6CCDCE2D218}"/>
              </a:ext>
            </a:extLst>
          </p:cNvPr>
          <p:cNvSpPr>
            <a:spLocks noGrp="1" noChangeArrowheads="1"/>
          </p:cNvSpPr>
          <p:nvPr>
            <p:ph type="sldNum" sz="quarter" idx="12"/>
          </p:nvPr>
        </p:nvSpPr>
        <p:spPr/>
        <p:txBody>
          <a:bodyPr/>
          <a:lstStyle>
            <a:lvl1pPr>
              <a:defRPr/>
            </a:lvl1pPr>
          </a:lstStyle>
          <a:p>
            <a:pPr>
              <a:defRPr/>
            </a:pPr>
            <a:fld id="{F8156000-86D0-4409-9155-8163CB44BE64}" type="slidenum">
              <a:rPr lang="fr-FR" altLang="en-US"/>
              <a:pPr>
                <a:defRPr/>
              </a:pPr>
              <a:t>‹N›</a:t>
            </a:fld>
            <a:endParaRPr lang="fr-FR" altLang="en-US"/>
          </a:p>
        </p:txBody>
      </p:sp>
    </p:spTree>
    <p:extLst>
      <p:ext uri="{BB962C8B-B14F-4D97-AF65-F5344CB8AC3E}">
        <p14:creationId xmlns:p14="http://schemas.microsoft.com/office/powerpoint/2010/main" val="559863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B43C12-3805-74F5-5526-AFBD6E33B0D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C60BA33-69FC-24BF-51CF-25560227825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C0CEA407-D63B-2B07-7BC0-D08492FA407B}"/>
              </a:ext>
            </a:extLst>
          </p:cNvPr>
          <p:cNvSpPr>
            <a:spLocks noGrp="1" noChangeArrowheads="1"/>
          </p:cNvSpPr>
          <p:nvPr>
            <p:ph type="sldNum" sz="quarter" idx="12"/>
          </p:nvPr>
        </p:nvSpPr>
        <p:spPr/>
        <p:txBody>
          <a:bodyPr/>
          <a:lstStyle>
            <a:lvl1pPr>
              <a:defRPr/>
            </a:lvl1pPr>
          </a:lstStyle>
          <a:p>
            <a:pPr>
              <a:defRPr/>
            </a:pPr>
            <a:fld id="{4FEAFD8F-3FA2-45DA-9B79-21845CA9F84D}" type="slidenum">
              <a:rPr lang="fr-FR" altLang="en-US"/>
              <a:pPr>
                <a:defRPr/>
              </a:pPr>
              <a:t>‹N›</a:t>
            </a:fld>
            <a:endParaRPr lang="fr-FR" altLang="en-US"/>
          </a:p>
        </p:txBody>
      </p:sp>
    </p:spTree>
    <p:extLst>
      <p:ext uri="{BB962C8B-B14F-4D97-AF65-F5344CB8AC3E}">
        <p14:creationId xmlns:p14="http://schemas.microsoft.com/office/powerpoint/2010/main" val="782018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9CC9E79-BBB4-0026-AC6D-D944D6F242B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7E564EB6-2BCA-F686-5D94-DBEB9084948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556B5AEB-C0AE-1A66-1EFD-A84A3FA6766B}"/>
              </a:ext>
            </a:extLst>
          </p:cNvPr>
          <p:cNvSpPr>
            <a:spLocks noGrp="1" noChangeArrowheads="1"/>
          </p:cNvSpPr>
          <p:nvPr>
            <p:ph type="sldNum" sz="quarter" idx="12"/>
          </p:nvPr>
        </p:nvSpPr>
        <p:spPr/>
        <p:txBody>
          <a:bodyPr/>
          <a:lstStyle>
            <a:lvl1pPr>
              <a:defRPr/>
            </a:lvl1pPr>
          </a:lstStyle>
          <a:p>
            <a:pPr>
              <a:defRPr/>
            </a:pPr>
            <a:fld id="{E98A9FDD-2972-4E8B-BF80-DA35DC2644F4}" type="slidenum">
              <a:rPr lang="fr-FR" altLang="en-US"/>
              <a:pPr>
                <a:defRPr/>
              </a:pPr>
              <a:t>‹N›</a:t>
            </a:fld>
            <a:endParaRPr lang="fr-FR" altLang="en-US"/>
          </a:p>
        </p:txBody>
      </p:sp>
    </p:spTree>
    <p:extLst>
      <p:ext uri="{BB962C8B-B14F-4D97-AF65-F5344CB8AC3E}">
        <p14:creationId xmlns:p14="http://schemas.microsoft.com/office/powerpoint/2010/main" val="4198087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28C8351-4A04-8DA4-AAB2-4B97DB19D9B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022F5086-DE50-580D-96CE-5D4543F2FE4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F105539E-5E00-4F4E-10CC-C03F1CB33641}"/>
              </a:ext>
            </a:extLst>
          </p:cNvPr>
          <p:cNvSpPr>
            <a:spLocks noGrp="1" noChangeArrowheads="1"/>
          </p:cNvSpPr>
          <p:nvPr>
            <p:ph type="sldNum" sz="quarter" idx="12"/>
          </p:nvPr>
        </p:nvSpPr>
        <p:spPr/>
        <p:txBody>
          <a:bodyPr/>
          <a:lstStyle>
            <a:lvl1pPr>
              <a:defRPr/>
            </a:lvl1pPr>
          </a:lstStyle>
          <a:p>
            <a:pPr>
              <a:defRPr/>
            </a:pPr>
            <a:fld id="{A1699DA3-406D-441F-BC04-094709918880}" type="slidenum">
              <a:rPr lang="fr-FR" altLang="en-US"/>
              <a:pPr>
                <a:defRPr/>
              </a:pPr>
              <a:t>‹N›</a:t>
            </a:fld>
            <a:endParaRPr lang="fr-FR" altLang="en-US"/>
          </a:p>
        </p:txBody>
      </p:sp>
    </p:spTree>
    <p:extLst>
      <p:ext uri="{BB962C8B-B14F-4D97-AF65-F5344CB8AC3E}">
        <p14:creationId xmlns:p14="http://schemas.microsoft.com/office/powerpoint/2010/main" val="3256808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4F4FF57-F578-5EB8-D377-F096E500888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05193A08-D95A-DC56-C2B7-2C2B8B6BB57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6C438CB9-92FB-5EEC-2403-468DF2D0FBE6}"/>
              </a:ext>
            </a:extLst>
          </p:cNvPr>
          <p:cNvSpPr>
            <a:spLocks noGrp="1" noChangeArrowheads="1"/>
          </p:cNvSpPr>
          <p:nvPr>
            <p:ph type="sldNum" sz="quarter" idx="12"/>
          </p:nvPr>
        </p:nvSpPr>
        <p:spPr/>
        <p:txBody>
          <a:bodyPr/>
          <a:lstStyle>
            <a:lvl1pPr>
              <a:defRPr/>
            </a:lvl1pPr>
          </a:lstStyle>
          <a:p>
            <a:pPr>
              <a:defRPr/>
            </a:pPr>
            <a:fld id="{7223DF93-3214-4B8F-92A3-7232F45FF881}" type="slidenum">
              <a:rPr lang="fr-FR" altLang="en-US"/>
              <a:pPr>
                <a:defRPr/>
              </a:pPr>
              <a:t>‹N›</a:t>
            </a:fld>
            <a:endParaRPr lang="fr-FR" altLang="en-US"/>
          </a:p>
        </p:txBody>
      </p:sp>
    </p:spTree>
    <p:extLst>
      <p:ext uri="{BB962C8B-B14F-4D97-AF65-F5344CB8AC3E}">
        <p14:creationId xmlns:p14="http://schemas.microsoft.com/office/powerpoint/2010/main" val="1945805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74C6D49-660C-6686-BF0D-91A76BCA542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D26BC3A6-DC64-4519-EE1F-0B820799443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E0B84769-04E2-C773-88E5-E1715767D2F2}"/>
              </a:ext>
            </a:extLst>
          </p:cNvPr>
          <p:cNvSpPr>
            <a:spLocks noGrp="1" noChangeArrowheads="1"/>
          </p:cNvSpPr>
          <p:nvPr>
            <p:ph type="sldNum" sz="quarter" idx="12"/>
          </p:nvPr>
        </p:nvSpPr>
        <p:spPr/>
        <p:txBody>
          <a:bodyPr/>
          <a:lstStyle>
            <a:lvl1pPr>
              <a:defRPr/>
            </a:lvl1pPr>
          </a:lstStyle>
          <a:p>
            <a:pPr>
              <a:defRPr/>
            </a:pPr>
            <a:fld id="{EBAEFC37-B867-4417-91EA-3ACD6B84121D}" type="slidenum">
              <a:rPr lang="fr-FR" altLang="en-US"/>
              <a:pPr>
                <a:defRPr/>
              </a:pPr>
              <a:t>‹N›</a:t>
            </a:fld>
            <a:endParaRPr lang="fr-FR" altLang="en-US"/>
          </a:p>
        </p:txBody>
      </p:sp>
    </p:spTree>
    <p:extLst>
      <p:ext uri="{BB962C8B-B14F-4D97-AF65-F5344CB8AC3E}">
        <p14:creationId xmlns:p14="http://schemas.microsoft.com/office/powerpoint/2010/main" val="266255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7DA67D8-5344-A34B-6C21-50F4A83F16F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B31AFA60-D0A3-D957-9C89-2BA850AC54B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2E15E81D-D4D5-D7D3-453B-2E6CB78667A8}"/>
              </a:ext>
            </a:extLst>
          </p:cNvPr>
          <p:cNvSpPr>
            <a:spLocks noGrp="1" noChangeArrowheads="1"/>
          </p:cNvSpPr>
          <p:nvPr>
            <p:ph type="sldNum" sz="quarter" idx="12"/>
          </p:nvPr>
        </p:nvSpPr>
        <p:spPr/>
        <p:txBody>
          <a:bodyPr/>
          <a:lstStyle>
            <a:lvl1pPr>
              <a:defRPr/>
            </a:lvl1pPr>
          </a:lstStyle>
          <a:p>
            <a:pPr>
              <a:defRPr/>
            </a:pPr>
            <a:fld id="{3C417464-0D46-463F-8EB6-424EAB754A83}" type="slidenum">
              <a:rPr lang="fr-FR" altLang="en-US"/>
              <a:pPr>
                <a:defRPr/>
              </a:pPr>
              <a:t>‹N›</a:t>
            </a:fld>
            <a:endParaRPr lang="fr-FR" altLang="en-US"/>
          </a:p>
        </p:txBody>
      </p:sp>
    </p:spTree>
    <p:extLst>
      <p:ext uri="{BB962C8B-B14F-4D97-AF65-F5344CB8AC3E}">
        <p14:creationId xmlns:p14="http://schemas.microsoft.com/office/powerpoint/2010/main" val="721198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74A1620-52F7-AD8C-7E1A-E8DF6E76FDD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807DF790-DEB5-2EC9-5C98-28FF888D0E2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1DB48D3D-915A-9C98-CBCA-86117C8D1035}"/>
              </a:ext>
            </a:extLst>
          </p:cNvPr>
          <p:cNvSpPr>
            <a:spLocks noGrp="1" noChangeArrowheads="1"/>
          </p:cNvSpPr>
          <p:nvPr>
            <p:ph type="sldNum" sz="quarter" idx="12"/>
          </p:nvPr>
        </p:nvSpPr>
        <p:spPr/>
        <p:txBody>
          <a:bodyPr/>
          <a:lstStyle>
            <a:lvl1pPr>
              <a:defRPr/>
            </a:lvl1pPr>
          </a:lstStyle>
          <a:p>
            <a:pPr>
              <a:defRPr/>
            </a:pPr>
            <a:fld id="{5DD54262-962E-40CE-AA8F-6FFF486059CB}" type="slidenum">
              <a:rPr lang="fr-FR" altLang="en-US"/>
              <a:pPr>
                <a:defRPr/>
              </a:pPr>
              <a:t>‹N›</a:t>
            </a:fld>
            <a:endParaRPr lang="fr-FR" altLang="en-US"/>
          </a:p>
        </p:txBody>
      </p:sp>
    </p:spTree>
    <p:extLst>
      <p:ext uri="{BB962C8B-B14F-4D97-AF65-F5344CB8AC3E}">
        <p14:creationId xmlns:p14="http://schemas.microsoft.com/office/powerpoint/2010/main" val="854601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ACE8B19-C35E-D941-60F8-29299E61D60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332C907-F40E-1D5F-4541-D1709D4B62F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C4D3D49-5FCA-C1CC-7B54-A614030DE8EC}"/>
              </a:ext>
            </a:extLst>
          </p:cNvPr>
          <p:cNvSpPr>
            <a:spLocks noGrp="1" noChangeArrowheads="1"/>
          </p:cNvSpPr>
          <p:nvPr>
            <p:ph type="sldNum" sz="quarter" idx="12"/>
          </p:nvPr>
        </p:nvSpPr>
        <p:spPr/>
        <p:txBody>
          <a:bodyPr/>
          <a:lstStyle>
            <a:lvl1pPr>
              <a:defRPr/>
            </a:lvl1pPr>
          </a:lstStyle>
          <a:p>
            <a:pPr>
              <a:defRPr/>
            </a:pPr>
            <a:fld id="{C90363B3-38B0-447D-81AA-68C0CD17298D}" type="slidenum">
              <a:rPr lang="it-IT" altLang="en-US"/>
              <a:pPr>
                <a:defRPr/>
              </a:pPr>
              <a:t>‹N›</a:t>
            </a:fld>
            <a:endParaRPr lang="it-IT" altLang="en-US"/>
          </a:p>
        </p:txBody>
      </p:sp>
    </p:spTree>
    <p:extLst>
      <p:ext uri="{BB962C8B-B14F-4D97-AF65-F5344CB8AC3E}">
        <p14:creationId xmlns:p14="http://schemas.microsoft.com/office/powerpoint/2010/main" val="37836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5C568F5-9353-4853-9B24-8519866B610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14A74919-E5D8-7DE7-D55F-31D0D35FFD1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03468C9-F4BA-F090-645E-0986F0C330BB}"/>
              </a:ext>
            </a:extLst>
          </p:cNvPr>
          <p:cNvSpPr>
            <a:spLocks noGrp="1" noChangeArrowheads="1"/>
          </p:cNvSpPr>
          <p:nvPr>
            <p:ph type="sldNum" sz="quarter" idx="12"/>
          </p:nvPr>
        </p:nvSpPr>
        <p:spPr/>
        <p:txBody>
          <a:bodyPr/>
          <a:lstStyle>
            <a:lvl1pPr>
              <a:defRPr/>
            </a:lvl1pPr>
          </a:lstStyle>
          <a:p>
            <a:pPr>
              <a:defRPr/>
            </a:pPr>
            <a:fld id="{937FA832-54D2-42F8-82D8-13D57613BE34}" type="slidenum">
              <a:rPr lang="it-IT" altLang="en-US"/>
              <a:pPr>
                <a:defRPr/>
              </a:pPr>
              <a:t>‹N›</a:t>
            </a:fld>
            <a:endParaRPr lang="it-IT" altLang="en-US"/>
          </a:p>
        </p:txBody>
      </p:sp>
    </p:spTree>
    <p:extLst>
      <p:ext uri="{BB962C8B-B14F-4D97-AF65-F5344CB8AC3E}">
        <p14:creationId xmlns:p14="http://schemas.microsoft.com/office/powerpoint/2010/main" val="27673840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B70E25F-2B49-D59A-ABB6-60401EC9E83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BF4DB20-9DDE-136F-C3BB-55D6645618E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910072F-8D20-D12C-7765-FDF4B3825624}"/>
              </a:ext>
            </a:extLst>
          </p:cNvPr>
          <p:cNvSpPr>
            <a:spLocks noGrp="1" noChangeArrowheads="1"/>
          </p:cNvSpPr>
          <p:nvPr>
            <p:ph type="sldNum" sz="quarter" idx="12"/>
          </p:nvPr>
        </p:nvSpPr>
        <p:spPr/>
        <p:txBody>
          <a:bodyPr/>
          <a:lstStyle>
            <a:lvl1pPr>
              <a:defRPr/>
            </a:lvl1pPr>
          </a:lstStyle>
          <a:p>
            <a:pPr>
              <a:defRPr/>
            </a:pPr>
            <a:fld id="{ED28C93B-E743-473B-BD58-63B8C254728C}" type="slidenum">
              <a:rPr lang="it-IT" altLang="en-US"/>
              <a:pPr>
                <a:defRPr/>
              </a:pPr>
              <a:t>‹N›</a:t>
            </a:fld>
            <a:endParaRPr lang="it-IT" altLang="en-US"/>
          </a:p>
        </p:txBody>
      </p:sp>
    </p:spTree>
    <p:extLst>
      <p:ext uri="{BB962C8B-B14F-4D97-AF65-F5344CB8AC3E}">
        <p14:creationId xmlns:p14="http://schemas.microsoft.com/office/powerpoint/2010/main" val="2987198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8219D46-D037-C54C-FBE2-4E03AD1A178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BB4A96E7-9FB1-033A-4737-CA9D81A0CB8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8CCD85A9-33FC-E3DA-85C8-8962663A6E3A}"/>
              </a:ext>
            </a:extLst>
          </p:cNvPr>
          <p:cNvSpPr>
            <a:spLocks noGrp="1" noChangeArrowheads="1"/>
          </p:cNvSpPr>
          <p:nvPr>
            <p:ph type="sldNum" sz="quarter" idx="12"/>
          </p:nvPr>
        </p:nvSpPr>
        <p:spPr/>
        <p:txBody>
          <a:bodyPr/>
          <a:lstStyle>
            <a:lvl1pPr>
              <a:defRPr/>
            </a:lvl1pPr>
          </a:lstStyle>
          <a:p>
            <a:pPr>
              <a:defRPr/>
            </a:pPr>
            <a:fld id="{C4145482-36A8-4590-AB9D-3717B39A40DD}" type="slidenum">
              <a:rPr lang="it-IT" altLang="en-US"/>
              <a:pPr>
                <a:defRPr/>
              </a:pPr>
              <a:t>‹N›</a:t>
            </a:fld>
            <a:endParaRPr lang="it-IT" altLang="en-US"/>
          </a:p>
        </p:txBody>
      </p:sp>
    </p:spTree>
    <p:extLst>
      <p:ext uri="{BB962C8B-B14F-4D97-AF65-F5344CB8AC3E}">
        <p14:creationId xmlns:p14="http://schemas.microsoft.com/office/powerpoint/2010/main" val="40899193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8E9C397-989A-D925-2A90-C0BE813E392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1D8B544F-4673-6A79-4ACB-C433209D8D5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16D056A1-C110-BB49-D6DB-218E7C148CAB}"/>
              </a:ext>
            </a:extLst>
          </p:cNvPr>
          <p:cNvSpPr>
            <a:spLocks noGrp="1" noChangeArrowheads="1"/>
          </p:cNvSpPr>
          <p:nvPr>
            <p:ph type="sldNum" sz="quarter" idx="12"/>
          </p:nvPr>
        </p:nvSpPr>
        <p:spPr/>
        <p:txBody>
          <a:bodyPr/>
          <a:lstStyle>
            <a:lvl1pPr>
              <a:defRPr/>
            </a:lvl1pPr>
          </a:lstStyle>
          <a:p>
            <a:pPr>
              <a:defRPr/>
            </a:pPr>
            <a:fld id="{DE56CCE6-8329-4D6B-878C-CD95FCC6A47E}" type="slidenum">
              <a:rPr lang="it-IT" altLang="en-US"/>
              <a:pPr>
                <a:defRPr/>
              </a:pPr>
              <a:t>‹N›</a:t>
            </a:fld>
            <a:endParaRPr lang="it-IT" altLang="en-US"/>
          </a:p>
        </p:txBody>
      </p:sp>
    </p:spTree>
    <p:extLst>
      <p:ext uri="{BB962C8B-B14F-4D97-AF65-F5344CB8AC3E}">
        <p14:creationId xmlns:p14="http://schemas.microsoft.com/office/powerpoint/2010/main" val="25224875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53EEA71-7B86-B5E4-3C99-1B4A682E7F2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26CFD2DB-29F8-CABF-E086-5A48ECAF999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3C51E49E-7A83-C0D4-03E5-92473D93D77C}"/>
              </a:ext>
            </a:extLst>
          </p:cNvPr>
          <p:cNvSpPr>
            <a:spLocks noGrp="1" noChangeArrowheads="1"/>
          </p:cNvSpPr>
          <p:nvPr>
            <p:ph type="sldNum" sz="quarter" idx="12"/>
          </p:nvPr>
        </p:nvSpPr>
        <p:spPr/>
        <p:txBody>
          <a:bodyPr/>
          <a:lstStyle>
            <a:lvl1pPr>
              <a:defRPr/>
            </a:lvl1pPr>
          </a:lstStyle>
          <a:p>
            <a:pPr>
              <a:defRPr/>
            </a:pPr>
            <a:fld id="{4CBE2A48-DD85-4E6A-A7F9-50C7D7841B5A}" type="slidenum">
              <a:rPr lang="it-IT" altLang="en-US"/>
              <a:pPr>
                <a:defRPr/>
              </a:pPr>
              <a:t>‹N›</a:t>
            </a:fld>
            <a:endParaRPr lang="it-IT" altLang="en-US"/>
          </a:p>
        </p:txBody>
      </p:sp>
    </p:spTree>
    <p:extLst>
      <p:ext uri="{BB962C8B-B14F-4D97-AF65-F5344CB8AC3E}">
        <p14:creationId xmlns:p14="http://schemas.microsoft.com/office/powerpoint/2010/main" val="1542815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B0DF65E-04D1-FEC6-05ED-91A5D00E587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08DD48F2-317E-D504-3BC7-74EF6563E29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DE20DA6D-7927-EA63-DD5F-262E83C2FB33}"/>
              </a:ext>
            </a:extLst>
          </p:cNvPr>
          <p:cNvSpPr>
            <a:spLocks noGrp="1" noChangeArrowheads="1"/>
          </p:cNvSpPr>
          <p:nvPr>
            <p:ph type="sldNum" sz="quarter" idx="12"/>
          </p:nvPr>
        </p:nvSpPr>
        <p:spPr/>
        <p:txBody>
          <a:bodyPr/>
          <a:lstStyle>
            <a:lvl1pPr>
              <a:defRPr/>
            </a:lvl1pPr>
          </a:lstStyle>
          <a:p>
            <a:pPr>
              <a:defRPr/>
            </a:pPr>
            <a:fld id="{5ECB7E9E-1E32-4D27-8669-EE748C9D53D5}" type="slidenum">
              <a:rPr lang="it-IT" altLang="en-US"/>
              <a:pPr>
                <a:defRPr/>
              </a:pPr>
              <a:t>‹N›</a:t>
            </a:fld>
            <a:endParaRPr lang="it-IT" altLang="en-US"/>
          </a:p>
        </p:txBody>
      </p:sp>
    </p:spTree>
    <p:extLst>
      <p:ext uri="{BB962C8B-B14F-4D97-AF65-F5344CB8AC3E}">
        <p14:creationId xmlns:p14="http://schemas.microsoft.com/office/powerpoint/2010/main" val="221228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a:extLst>
              <a:ext uri="{FF2B5EF4-FFF2-40B4-BE49-F238E27FC236}">
                <a16:creationId xmlns:a16="http://schemas.microsoft.com/office/drawing/2014/main" id="{DB3B0264-1CBB-1E7D-1B99-7BC949C7909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18B87CB9-99EC-4C8B-1179-D0CAED65D8C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5DEC80D4-66EB-1B3F-789F-58FA0296ADC6}"/>
              </a:ext>
            </a:extLst>
          </p:cNvPr>
          <p:cNvSpPr>
            <a:spLocks noGrp="1" noChangeArrowheads="1"/>
          </p:cNvSpPr>
          <p:nvPr>
            <p:ph type="sldNum" sz="quarter" idx="12"/>
          </p:nvPr>
        </p:nvSpPr>
        <p:spPr/>
        <p:txBody>
          <a:bodyPr/>
          <a:lstStyle>
            <a:lvl1pPr>
              <a:defRPr/>
            </a:lvl1pPr>
          </a:lstStyle>
          <a:p>
            <a:pPr>
              <a:defRPr/>
            </a:pPr>
            <a:fld id="{45859647-3374-4846-A015-84B9DA1AA45F}" type="slidenum">
              <a:rPr lang="fr-FR" altLang="en-US"/>
              <a:pPr>
                <a:defRPr/>
              </a:pPr>
              <a:t>‹N›</a:t>
            </a:fld>
            <a:endParaRPr lang="fr-FR" altLang="en-US"/>
          </a:p>
        </p:txBody>
      </p:sp>
    </p:spTree>
    <p:extLst>
      <p:ext uri="{BB962C8B-B14F-4D97-AF65-F5344CB8AC3E}">
        <p14:creationId xmlns:p14="http://schemas.microsoft.com/office/powerpoint/2010/main" val="18132849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04F5339-C546-4709-F336-49FB27B83AD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74656C7-C5EE-C8AD-F386-DC1B0718808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BDF9398-A542-5D2A-1A5C-D1170D8A44DA}"/>
              </a:ext>
            </a:extLst>
          </p:cNvPr>
          <p:cNvSpPr>
            <a:spLocks noGrp="1" noChangeArrowheads="1"/>
          </p:cNvSpPr>
          <p:nvPr>
            <p:ph type="sldNum" sz="quarter" idx="12"/>
          </p:nvPr>
        </p:nvSpPr>
        <p:spPr/>
        <p:txBody>
          <a:bodyPr/>
          <a:lstStyle>
            <a:lvl1pPr>
              <a:defRPr/>
            </a:lvl1pPr>
          </a:lstStyle>
          <a:p>
            <a:pPr>
              <a:defRPr/>
            </a:pPr>
            <a:fld id="{9498FA62-2D58-46AD-BC5C-38F86D8FE262}" type="slidenum">
              <a:rPr lang="it-IT" altLang="en-US"/>
              <a:pPr>
                <a:defRPr/>
              </a:pPr>
              <a:t>‹N›</a:t>
            </a:fld>
            <a:endParaRPr lang="it-IT" altLang="en-US"/>
          </a:p>
        </p:txBody>
      </p:sp>
    </p:spTree>
    <p:extLst>
      <p:ext uri="{BB962C8B-B14F-4D97-AF65-F5344CB8AC3E}">
        <p14:creationId xmlns:p14="http://schemas.microsoft.com/office/powerpoint/2010/main" val="2780711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424CE2A-9D38-9696-4E38-188D1899E48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4A47C2F7-48C3-4065-95D2-C2E50E261A6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ACE8020-78F9-4E16-0E62-9D4F23829A43}"/>
              </a:ext>
            </a:extLst>
          </p:cNvPr>
          <p:cNvSpPr>
            <a:spLocks noGrp="1" noChangeArrowheads="1"/>
          </p:cNvSpPr>
          <p:nvPr>
            <p:ph type="sldNum" sz="quarter" idx="12"/>
          </p:nvPr>
        </p:nvSpPr>
        <p:spPr/>
        <p:txBody>
          <a:bodyPr/>
          <a:lstStyle>
            <a:lvl1pPr>
              <a:defRPr/>
            </a:lvl1pPr>
          </a:lstStyle>
          <a:p>
            <a:pPr>
              <a:defRPr/>
            </a:pPr>
            <a:fld id="{8A5D1B85-908B-4CC8-9A79-8A7544F0A35B}" type="slidenum">
              <a:rPr lang="it-IT" altLang="en-US"/>
              <a:pPr>
                <a:defRPr/>
              </a:pPr>
              <a:t>‹N›</a:t>
            </a:fld>
            <a:endParaRPr lang="it-IT" altLang="en-US"/>
          </a:p>
        </p:txBody>
      </p:sp>
    </p:spTree>
    <p:extLst>
      <p:ext uri="{BB962C8B-B14F-4D97-AF65-F5344CB8AC3E}">
        <p14:creationId xmlns:p14="http://schemas.microsoft.com/office/powerpoint/2010/main" val="19369361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49B4AB-E51D-73CE-F3D8-322CE69DC6B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C1C9802-EFB3-E75B-3712-61879AAF30E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76C5AAA7-969F-E48E-59CC-0CA486C31103}"/>
              </a:ext>
            </a:extLst>
          </p:cNvPr>
          <p:cNvSpPr>
            <a:spLocks noGrp="1" noChangeArrowheads="1"/>
          </p:cNvSpPr>
          <p:nvPr>
            <p:ph type="sldNum" sz="quarter" idx="12"/>
          </p:nvPr>
        </p:nvSpPr>
        <p:spPr/>
        <p:txBody>
          <a:bodyPr/>
          <a:lstStyle>
            <a:lvl1pPr>
              <a:defRPr/>
            </a:lvl1pPr>
          </a:lstStyle>
          <a:p>
            <a:pPr>
              <a:defRPr/>
            </a:pPr>
            <a:fld id="{BF2DA836-F4CC-4BEF-A274-8A8552DE78FB}" type="slidenum">
              <a:rPr lang="it-IT" altLang="en-US"/>
              <a:pPr>
                <a:defRPr/>
              </a:pPr>
              <a:t>‹N›</a:t>
            </a:fld>
            <a:endParaRPr lang="it-IT" altLang="en-US"/>
          </a:p>
        </p:txBody>
      </p:sp>
    </p:spTree>
    <p:extLst>
      <p:ext uri="{BB962C8B-B14F-4D97-AF65-F5344CB8AC3E}">
        <p14:creationId xmlns:p14="http://schemas.microsoft.com/office/powerpoint/2010/main" val="16724364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2B1A77-5A55-9D58-8440-4D9650BADE1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AC2803D-0929-9206-8AB6-63172C87F1F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86C616D-D974-9FED-67FE-D32D641498A1}"/>
              </a:ext>
            </a:extLst>
          </p:cNvPr>
          <p:cNvSpPr>
            <a:spLocks noGrp="1" noChangeArrowheads="1"/>
          </p:cNvSpPr>
          <p:nvPr>
            <p:ph type="sldNum" sz="quarter" idx="12"/>
          </p:nvPr>
        </p:nvSpPr>
        <p:spPr/>
        <p:txBody>
          <a:bodyPr/>
          <a:lstStyle>
            <a:lvl1pPr>
              <a:defRPr/>
            </a:lvl1pPr>
          </a:lstStyle>
          <a:p>
            <a:pPr>
              <a:defRPr/>
            </a:pPr>
            <a:fld id="{63DFFD28-1317-4287-A62A-49410F2142C7}" type="slidenum">
              <a:rPr lang="it-IT" altLang="en-US"/>
              <a:pPr>
                <a:defRPr/>
              </a:pPr>
              <a:t>‹N›</a:t>
            </a:fld>
            <a:endParaRPr lang="it-IT" altLang="en-US"/>
          </a:p>
        </p:txBody>
      </p:sp>
    </p:spTree>
    <p:extLst>
      <p:ext uri="{BB962C8B-B14F-4D97-AF65-F5344CB8AC3E}">
        <p14:creationId xmlns:p14="http://schemas.microsoft.com/office/powerpoint/2010/main" val="20011673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7AE9391-ECBF-D6DF-5005-B05DA7A29A2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47CAD6B2-4428-3D0F-FF74-70B74F90170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6B75090-EC9F-9EB7-7781-7B5AF409EF92}"/>
              </a:ext>
            </a:extLst>
          </p:cNvPr>
          <p:cNvSpPr>
            <a:spLocks noGrp="1" noChangeArrowheads="1"/>
          </p:cNvSpPr>
          <p:nvPr>
            <p:ph type="sldNum" sz="quarter" idx="12"/>
          </p:nvPr>
        </p:nvSpPr>
        <p:spPr/>
        <p:txBody>
          <a:bodyPr/>
          <a:lstStyle>
            <a:lvl1pPr>
              <a:defRPr/>
            </a:lvl1pPr>
          </a:lstStyle>
          <a:p>
            <a:pPr>
              <a:defRPr/>
            </a:pPr>
            <a:fld id="{DFB01680-598C-4870-A9DE-82E947EA8586}" type="slidenum">
              <a:rPr lang="it-IT" altLang="en-US"/>
              <a:pPr>
                <a:defRPr/>
              </a:pPr>
              <a:t>‹N›</a:t>
            </a:fld>
            <a:endParaRPr lang="it-IT" altLang="en-US"/>
          </a:p>
        </p:txBody>
      </p:sp>
    </p:spTree>
    <p:extLst>
      <p:ext uri="{BB962C8B-B14F-4D97-AF65-F5344CB8AC3E}">
        <p14:creationId xmlns:p14="http://schemas.microsoft.com/office/powerpoint/2010/main" val="24746399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7083730-DD8A-DCC2-1B4B-02024450A44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DD5989C3-9929-68F7-0E49-A7EE15C8A7F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C7A7ABEB-5417-C141-2850-56464DB94F5B}"/>
              </a:ext>
            </a:extLst>
          </p:cNvPr>
          <p:cNvSpPr>
            <a:spLocks noGrp="1" noChangeArrowheads="1"/>
          </p:cNvSpPr>
          <p:nvPr>
            <p:ph type="sldNum" sz="quarter" idx="12"/>
          </p:nvPr>
        </p:nvSpPr>
        <p:spPr/>
        <p:txBody>
          <a:bodyPr/>
          <a:lstStyle>
            <a:lvl1pPr>
              <a:defRPr/>
            </a:lvl1pPr>
          </a:lstStyle>
          <a:p>
            <a:pPr>
              <a:defRPr/>
            </a:pPr>
            <a:fld id="{07745299-6DF0-4527-9062-4DF5023F201E}" type="slidenum">
              <a:rPr lang="it-IT" altLang="en-US"/>
              <a:pPr>
                <a:defRPr/>
              </a:pPr>
              <a:t>‹N›</a:t>
            </a:fld>
            <a:endParaRPr lang="it-IT" altLang="en-US"/>
          </a:p>
        </p:txBody>
      </p:sp>
    </p:spTree>
    <p:extLst>
      <p:ext uri="{BB962C8B-B14F-4D97-AF65-F5344CB8AC3E}">
        <p14:creationId xmlns:p14="http://schemas.microsoft.com/office/powerpoint/2010/main" val="4756129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3A6DE44-B332-5104-DE95-D490A51C3F1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681FF8DE-9662-389E-5296-4BACF0DBBD3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6159CD3F-D646-7538-D822-2981BBC58ADF}"/>
              </a:ext>
            </a:extLst>
          </p:cNvPr>
          <p:cNvSpPr>
            <a:spLocks noGrp="1" noChangeArrowheads="1"/>
          </p:cNvSpPr>
          <p:nvPr>
            <p:ph type="sldNum" sz="quarter" idx="12"/>
          </p:nvPr>
        </p:nvSpPr>
        <p:spPr/>
        <p:txBody>
          <a:bodyPr/>
          <a:lstStyle>
            <a:lvl1pPr>
              <a:defRPr/>
            </a:lvl1pPr>
          </a:lstStyle>
          <a:p>
            <a:pPr>
              <a:defRPr/>
            </a:pPr>
            <a:fld id="{866FCBA5-B9BC-43E0-91C1-383E61EC06AF}" type="slidenum">
              <a:rPr lang="it-IT" altLang="en-US"/>
              <a:pPr>
                <a:defRPr/>
              </a:pPr>
              <a:t>‹N›</a:t>
            </a:fld>
            <a:endParaRPr lang="it-IT" altLang="en-US"/>
          </a:p>
        </p:txBody>
      </p:sp>
    </p:spTree>
    <p:extLst>
      <p:ext uri="{BB962C8B-B14F-4D97-AF65-F5344CB8AC3E}">
        <p14:creationId xmlns:p14="http://schemas.microsoft.com/office/powerpoint/2010/main" val="39369432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FAD2399-F178-3AB8-2C2A-51D4AC7B1A4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6E8B2A7C-D3FF-6099-D98D-18D6056986C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290EFB16-DC27-074E-9298-82715D293567}"/>
              </a:ext>
            </a:extLst>
          </p:cNvPr>
          <p:cNvSpPr>
            <a:spLocks noGrp="1" noChangeArrowheads="1"/>
          </p:cNvSpPr>
          <p:nvPr>
            <p:ph type="sldNum" sz="quarter" idx="12"/>
          </p:nvPr>
        </p:nvSpPr>
        <p:spPr/>
        <p:txBody>
          <a:bodyPr/>
          <a:lstStyle>
            <a:lvl1pPr>
              <a:defRPr/>
            </a:lvl1pPr>
          </a:lstStyle>
          <a:p>
            <a:pPr>
              <a:defRPr/>
            </a:pPr>
            <a:fld id="{BFEC8C64-7090-44A5-9004-1D6387C1C52E}" type="slidenum">
              <a:rPr lang="it-IT" altLang="en-US"/>
              <a:pPr>
                <a:defRPr/>
              </a:pPr>
              <a:t>‹N›</a:t>
            </a:fld>
            <a:endParaRPr lang="it-IT" altLang="en-US"/>
          </a:p>
        </p:txBody>
      </p:sp>
    </p:spTree>
    <p:extLst>
      <p:ext uri="{BB962C8B-B14F-4D97-AF65-F5344CB8AC3E}">
        <p14:creationId xmlns:p14="http://schemas.microsoft.com/office/powerpoint/2010/main" val="4783047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F9A5B62-27EE-5D42-CD66-2F7806262A0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BCFD2609-E47A-DAF3-DAB0-F3529447052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96D50A9E-B145-484F-A21E-73C385FE6B93}"/>
              </a:ext>
            </a:extLst>
          </p:cNvPr>
          <p:cNvSpPr>
            <a:spLocks noGrp="1" noChangeArrowheads="1"/>
          </p:cNvSpPr>
          <p:nvPr>
            <p:ph type="sldNum" sz="quarter" idx="12"/>
          </p:nvPr>
        </p:nvSpPr>
        <p:spPr/>
        <p:txBody>
          <a:bodyPr/>
          <a:lstStyle>
            <a:lvl1pPr>
              <a:defRPr/>
            </a:lvl1pPr>
          </a:lstStyle>
          <a:p>
            <a:pPr>
              <a:defRPr/>
            </a:pPr>
            <a:fld id="{9D380C93-BAAA-4AAC-B499-273CFBFA020B}" type="slidenum">
              <a:rPr lang="it-IT" altLang="en-US"/>
              <a:pPr>
                <a:defRPr/>
              </a:pPr>
              <a:t>‹N›</a:t>
            </a:fld>
            <a:endParaRPr lang="it-IT" altLang="en-US"/>
          </a:p>
        </p:txBody>
      </p:sp>
    </p:spTree>
    <p:extLst>
      <p:ext uri="{BB962C8B-B14F-4D97-AF65-F5344CB8AC3E}">
        <p14:creationId xmlns:p14="http://schemas.microsoft.com/office/powerpoint/2010/main" val="25136466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6B41359-3A18-7435-3F5F-D15D8BE220D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0F4776E-C23B-C1DD-F401-034DDDF0C44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F9EC4D2-0D67-1F36-685D-79650216C599}"/>
              </a:ext>
            </a:extLst>
          </p:cNvPr>
          <p:cNvSpPr>
            <a:spLocks noGrp="1" noChangeArrowheads="1"/>
          </p:cNvSpPr>
          <p:nvPr>
            <p:ph type="sldNum" sz="quarter" idx="12"/>
          </p:nvPr>
        </p:nvSpPr>
        <p:spPr/>
        <p:txBody>
          <a:bodyPr/>
          <a:lstStyle>
            <a:lvl1pPr>
              <a:defRPr/>
            </a:lvl1pPr>
          </a:lstStyle>
          <a:p>
            <a:pPr>
              <a:defRPr/>
            </a:pPr>
            <a:fld id="{C99B472F-EC43-4B13-A92A-82345E07ED33}" type="slidenum">
              <a:rPr lang="fr-FR" altLang="en-US"/>
              <a:pPr>
                <a:defRPr/>
              </a:pPr>
              <a:t>‹N›</a:t>
            </a:fld>
            <a:endParaRPr lang="fr-FR" altLang="en-US"/>
          </a:p>
        </p:txBody>
      </p:sp>
    </p:spTree>
    <p:extLst>
      <p:ext uri="{BB962C8B-B14F-4D97-AF65-F5344CB8AC3E}">
        <p14:creationId xmlns:p14="http://schemas.microsoft.com/office/powerpoint/2010/main" val="706538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a:extLst>
              <a:ext uri="{FF2B5EF4-FFF2-40B4-BE49-F238E27FC236}">
                <a16:creationId xmlns:a16="http://schemas.microsoft.com/office/drawing/2014/main" id="{8B30C884-691E-C7EA-21FD-CDD00313C94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04E87984-440B-E52F-295D-7DE30A771E3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8E299075-5717-1E7D-135B-CB24E2B9B7AC}"/>
              </a:ext>
            </a:extLst>
          </p:cNvPr>
          <p:cNvSpPr>
            <a:spLocks noGrp="1" noChangeArrowheads="1"/>
          </p:cNvSpPr>
          <p:nvPr>
            <p:ph type="sldNum" sz="quarter" idx="12"/>
          </p:nvPr>
        </p:nvSpPr>
        <p:spPr/>
        <p:txBody>
          <a:bodyPr/>
          <a:lstStyle>
            <a:lvl1pPr>
              <a:defRPr/>
            </a:lvl1pPr>
          </a:lstStyle>
          <a:p>
            <a:pPr>
              <a:defRPr/>
            </a:pPr>
            <a:fld id="{EDCD632C-67B5-4F4D-AB74-09765DE8277D}" type="slidenum">
              <a:rPr lang="fr-FR" altLang="en-US"/>
              <a:pPr>
                <a:defRPr/>
              </a:pPr>
              <a:t>‹N›</a:t>
            </a:fld>
            <a:endParaRPr lang="fr-FR" altLang="en-US"/>
          </a:p>
        </p:txBody>
      </p:sp>
    </p:spTree>
    <p:extLst>
      <p:ext uri="{BB962C8B-B14F-4D97-AF65-F5344CB8AC3E}">
        <p14:creationId xmlns:p14="http://schemas.microsoft.com/office/powerpoint/2010/main" val="5776163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8C39B1-44AF-A186-C9DC-9A8AB6D969C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F5A1677-966E-44CF-A34E-57468C7B673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5E43B91B-6630-EA30-2408-EAF2D4AA4232}"/>
              </a:ext>
            </a:extLst>
          </p:cNvPr>
          <p:cNvSpPr>
            <a:spLocks noGrp="1" noChangeArrowheads="1"/>
          </p:cNvSpPr>
          <p:nvPr>
            <p:ph type="sldNum" sz="quarter" idx="12"/>
          </p:nvPr>
        </p:nvSpPr>
        <p:spPr/>
        <p:txBody>
          <a:bodyPr/>
          <a:lstStyle>
            <a:lvl1pPr>
              <a:defRPr/>
            </a:lvl1pPr>
          </a:lstStyle>
          <a:p>
            <a:pPr>
              <a:defRPr/>
            </a:pPr>
            <a:fld id="{A73F53E5-EB13-4301-8F7E-FD1441899E44}" type="slidenum">
              <a:rPr lang="fr-FR" altLang="en-US"/>
              <a:pPr>
                <a:defRPr/>
              </a:pPr>
              <a:t>‹N›</a:t>
            </a:fld>
            <a:endParaRPr lang="fr-FR" altLang="en-US"/>
          </a:p>
        </p:txBody>
      </p:sp>
    </p:spTree>
    <p:extLst>
      <p:ext uri="{BB962C8B-B14F-4D97-AF65-F5344CB8AC3E}">
        <p14:creationId xmlns:p14="http://schemas.microsoft.com/office/powerpoint/2010/main" val="8182652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3938474-73E7-7D94-DDBF-14541DBE62E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30F6F84-E00F-B2DE-8BAF-3EFF018FAA8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094513F0-C7D2-82B6-4403-EA5DDAE2C61C}"/>
              </a:ext>
            </a:extLst>
          </p:cNvPr>
          <p:cNvSpPr>
            <a:spLocks noGrp="1" noChangeArrowheads="1"/>
          </p:cNvSpPr>
          <p:nvPr>
            <p:ph type="sldNum" sz="quarter" idx="12"/>
          </p:nvPr>
        </p:nvSpPr>
        <p:spPr/>
        <p:txBody>
          <a:bodyPr/>
          <a:lstStyle>
            <a:lvl1pPr>
              <a:defRPr/>
            </a:lvl1pPr>
          </a:lstStyle>
          <a:p>
            <a:pPr>
              <a:defRPr/>
            </a:pPr>
            <a:fld id="{C73EA23F-9BEA-4392-B8E4-5833A851A81C}" type="slidenum">
              <a:rPr lang="fr-FR" altLang="en-US"/>
              <a:pPr>
                <a:defRPr/>
              </a:pPr>
              <a:t>‹N›</a:t>
            </a:fld>
            <a:endParaRPr lang="fr-FR" altLang="en-US"/>
          </a:p>
        </p:txBody>
      </p:sp>
    </p:spTree>
    <p:extLst>
      <p:ext uri="{BB962C8B-B14F-4D97-AF65-F5344CB8AC3E}">
        <p14:creationId xmlns:p14="http://schemas.microsoft.com/office/powerpoint/2010/main" val="38356713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BBB313B-AC97-C2E8-2E8D-03B4EA61F63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8C88563A-B303-1512-ADBE-9FA5B0AE964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2B4F0D43-1A4B-7BDE-284E-8881DE9181F7}"/>
              </a:ext>
            </a:extLst>
          </p:cNvPr>
          <p:cNvSpPr>
            <a:spLocks noGrp="1" noChangeArrowheads="1"/>
          </p:cNvSpPr>
          <p:nvPr>
            <p:ph type="sldNum" sz="quarter" idx="12"/>
          </p:nvPr>
        </p:nvSpPr>
        <p:spPr/>
        <p:txBody>
          <a:bodyPr/>
          <a:lstStyle>
            <a:lvl1pPr>
              <a:defRPr/>
            </a:lvl1pPr>
          </a:lstStyle>
          <a:p>
            <a:pPr>
              <a:defRPr/>
            </a:pPr>
            <a:fld id="{14A34365-2DD5-409C-9B19-300AD1B32015}" type="slidenum">
              <a:rPr lang="fr-FR" altLang="en-US"/>
              <a:pPr>
                <a:defRPr/>
              </a:pPr>
              <a:t>‹N›</a:t>
            </a:fld>
            <a:endParaRPr lang="fr-FR" altLang="en-US"/>
          </a:p>
        </p:txBody>
      </p:sp>
    </p:spTree>
    <p:extLst>
      <p:ext uri="{BB962C8B-B14F-4D97-AF65-F5344CB8AC3E}">
        <p14:creationId xmlns:p14="http://schemas.microsoft.com/office/powerpoint/2010/main" val="27821909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FDDEC02-A027-EE5C-D520-8A2DFFF9146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6E1364CD-8F19-9084-9E91-E4B91D9584D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36968739-7543-021A-CFDB-24A235D4C4C7}"/>
              </a:ext>
            </a:extLst>
          </p:cNvPr>
          <p:cNvSpPr>
            <a:spLocks noGrp="1" noChangeArrowheads="1"/>
          </p:cNvSpPr>
          <p:nvPr>
            <p:ph type="sldNum" sz="quarter" idx="12"/>
          </p:nvPr>
        </p:nvSpPr>
        <p:spPr/>
        <p:txBody>
          <a:bodyPr/>
          <a:lstStyle>
            <a:lvl1pPr>
              <a:defRPr/>
            </a:lvl1pPr>
          </a:lstStyle>
          <a:p>
            <a:pPr>
              <a:defRPr/>
            </a:pPr>
            <a:fld id="{38C9D464-2BE8-48AE-8175-116C204785AB}" type="slidenum">
              <a:rPr lang="fr-FR" altLang="en-US"/>
              <a:pPr>
                <a:defRPr/>
              </a:pPr>
              <a:t>‹N›</a:t>
            </a:fld>
            <a:endParaRPr lang="fr-FR" altLang="en-US"/>
          </a:p>
        </p:txBody>
      </p:sp>
    </p:spTree>
    <p:extLst>
      <p:ext uri="{BB962C8B-B14F-4D97-AF65-F5344CB8AC3E}">
        <p14:creationId xmlns:p14="http://schemas.microsoft.com/office/powerpoint/2010/main" val="1710233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6FDDD7B-25B5-E7F2-8545-6613944496F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C15B949B-EB71-57D9-4B14-F97F7FD2DD7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CC75E88B-B72B-C098-6677-619FDCB4CD75}"/>
              </a:ext>
            </a:extLst>
          </p:cNvPr>
          <p:cNvSpPr>
            <a:spLocks noGrp="1" noChangeArrowheads="1"/>
          </p:cNvSpPr>
          <p:nvPr>
            <p:ph type="sldNum" sz="quarter" idx="12"/>
          </p:nvPr>
        </p:nvSpPr>
        <p:spPr/>
        <p:txBody>
          <a:bodyPr/>
          <a:lstStyle>
            <a:lvl1pPr>
              <a:defRPr/>
            </a:lvl1pPr>
          </a:lstStyle>
          <a:p>
            <a:pPr>
              <a:defRPr/>
            </a:pPr>
            <a:fld id="{E0814B32-B835-483B-AAC8-98F021F0E86F}" type="slidenum">
              <a:rPr lang="fr-FR" altLang="en-US"/>
              <a:pPr>
                <a:defRPr/>
              </a:pPr>
              <a:t>‹N›</a:t>
            </a:fld>
            <a:endParaRPr lang="fr-FR" altLang="en-US"/>
          </a:p>
        </p:txBody>
      </p:sp>
    </p:spTree>
    <p:extLst>
      <p:ext uri="{BB962C8B-B14F-4D97-AF65-F5344CB8AC3E}">
        <p14:creationId xmlns:p14="http://schemas.microsoft.com/office/powerpoint/2010/main" val="38784361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F9D62E9-D513-4473-55B9-45615343B43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3DC5AAE0-9C43-C3D8-F4DF-A3E97977F77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745988B1-C1FA-40CB-532C-49D6C1B7040E}"/>
              </a:ext>
            </a:extLst>
          </p:cNvPr>
          <p:cNvSpPr>
            <a:spLocks noGrp="1" noChangeArrowheads="1"/>
          </p:cNvSpPr>
          <p:nvPr>
            <p:ph type="sldNum" sz="quarter" idx="12"/>
          </p:nvPr>
        </p:nvSpPr>
        <p:spPr/>
        <p:txBody>
          <a:bodyPr/>
          <a:lstStyle>
            <a:lvl1pPr>
              <a:defRPr/>
            </a:lvl1pPr>
          </a:lstStyle>
          <a:p>
            <a:pPr>
              <a:defRPr/>
            </a:pPr>
            <a:fld id="{3F5FA5A6-D5E4-4F69-AA0A-1D9A7A7660DA}" type="slidenum">
              <a:rPr lang="fr-FR" altLang="en-US"/>
              <a:pPr>
                <a:defRPr/>
              </a:pPr>
              <a:t>‹N›</a:t>
            </a:fld>
            <a:endParaRPr lang="fr-FR" altLang="en-US"/>
          </a:p>
        </p:txBody>
      </p:sp>
    </p:spTree>
    <p:extLst>
      <p:ext uri="{BB962C8B-B14F-4D97-AF65-F5344CB8AC3E}">
        <p14:creationId xmlns:p14="http://schemas.microsoft.com/office/powerpoint/2010/main" val="42171419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CBA1839-2617-6705-476F-F27A11274A3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88324F52-7665-C009-1588-97A4254A14B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309A55BE-35DC-FC5B-2148-B242457797DB}"/>
              </a:ext>
            </a:extLst>
          </p:cNvPr>
          <p:cNvSpPr>
            <a:spLocks noGrp="1" noChangeArrowheads="1"/>
          </p:cNvSpPr>
          <p:nvPr>
            <p:ph type="sldNum" sz="quarter" idx="12"/>
          </p:nvPr>
        </p:nvSpPr>
        <p:spPr/>
        <p:txBody>
          <a:bodyPr/>
          <a:lstStyle>
            <a:lvl1pPr>
              <a:defRPr/>
            </a:lvl1pPr>
          </a:lstStyle>
          <a:p>
            <a:pPr>
              <a:defRPr/>
            </a:pPr>
            <a:fld id="{2E120097-CD57-418A-AA48-D3BAA586DF9D}" type="slidenum">
              <a:rPr lang="fr-FR" altLang="en-US"/>
              <a:pPr>
                <a:defRPr/>
              </a:pPr>
              <a:t>‹N›</a:t>
            </a:fld>
            <a:endParaRPr lang="fr-FR" altLang="en-US"/>
          </a:p>
        </p:txBody>
      </p:sp>
    </p:spTree>
    <p:extLst>
      <p:ext uri="{BB962C8B-B14F-4D97-AF65-F5344CB8AC3E}">
        <p14:creationId xmlns:p14="http://schemas.microsoft.com/office/powerpoint/2010/main" val="31659891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8ABE275-0268-3FEA-12F9-FEFE5BF5CF5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AC6D7FAA-02BB-7286-7DAD-25CA80B3FF9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1F41F39F-3967-5E77-4EE2-CB8DFB11FAC6}"/>
              </a:ext>
            </a:extLst>
          </p:cNvPr>
          <p:cNvSpPr>
            <a:spLocks noGrp="1" noChangeArrowheads="1"/>
          </p:cNvSpPr>
          <p:nvPr>
            <p:ph type="sldNum" sz="quarter" idx="12"/>
          </p:nvPr>
        </p:nvSpPr>
        <p:spPr/>
        <p:txBody>
          <a:bodyPr/>
          <a:lstStyle>
            <a:lvl1pPr>
              <a:defRPr/>
            </a:lvl1pPr>
          </a:lstStyle>
          <a:p>
            <a:pPr>
              <a:defRPr/>
            </a:pPr>
            <a:fld id="{39DA97BB-3D39-4948-BDC4-C007255BA486}" type="slidenum">
              <a:rPr lang="fr-FR" altLang="en-US"/>
              <a:pPr>
                <a:defRPr/>
              </a:pPr>
              <a:t>‹N›</a:t>
            </a:fld>
            <a:endParaRPr lang="fr-FR" altLang="en-US"/>
          </a:p>
        </p:txBody>
      </p:sp>
    </p:spTree>
    <p:extLst>
      <p:ext uri="{BB962C8B-B14F-4D97-AF65-F5344CB8AC3E}">
        <p14:creationId xmlns:p14="http://schemas.microsoft.com/office/powerpoint/2010/main" val="9826823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544F64-96CC-536A-9569-E97876DCBC7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AA19A055-DFEF-5556-2D25-62919200288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84420F8-F46A-0D13-F742-94F6B908085C}"/>
              </a:ext>
            </a:extLst>
          </p:cNvPr>
          <p:cNvSpPr>
            <a:spLocks noGrp="1" noChangeArrowheads="1"/>
          </p:cNvSpPr>
          <p:nvPr>
            <p:ph type="sldNum" sz="quarter" idx="12"/>
          </p:nvPr>
        </p:nvSpPr>
        <p:spPr/>
        <p:txBody>
          <a:bodyPr/>
          <a:lstStyle>
            <a:lvl1pPr>
              <a:defRPr/>
            </a:lvl1pPr>
          </a:lstStyle>
          <a:p>
            <a:pPr>
              <a:defRPr/>
            </a:pPr>
            <a:fld id="{0F817F79-6452-489F-96C2-BEFFE839F088}" type="slidenum">
              <a:rPr lang="fr-FR" altLang="en-US"/>
              <a:pPr>
                <a:defRPr/>
              </a:pPr>
              <a:t>‹N›</a:t>
            </a:fld>
            <a:endParaRPr lang="fr-FR" altLang="en-US"/>
          </a:p>
        </p:txBody>
      </p:sp>
    </p:spTree>
    <p:extLst>
      <p:ext uri="{BB962C8B-B14F-4D97-AF65-F5344CB8AC3E}">
        <p14:creationId xmlns:p14="http://schemas.microsoft.com/office/powerpoint/2010/main" val="4301720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1CCD31-6CB6-E81D-7F35-179D87AAB78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9971285-6E1A-DEF0-65DA-5A8D08420B6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2ECEF007-97FD-1658-33F0-4AFC83BEC592}"/>
              </a:ext>
            </a:extLst>
          </p:cNvPr>
          <p:cNvSpPr>
            <a:spLocks noGrp="1" noChangeArrowheads="1"/>
          </p:cNvSpPr>
          <p:nvPr>
            <p:ph type="sldNum" sz="quarter" idx="12"/>
          </p:nvPr>
        </p:nvSpPr>
        <p:spPr/>
        <p:txBody>
          <a:bodyPr/>
          <a:lstStyle>
            <a:lvl1pPr>
              <a:defRPr/>
            </a:lvl1pPr>
          </a:lstStyle>
          <a:p>
            <a:pPr>
              <a:defRPr/>
            </a:pPr>
            <a:fld id="{57AB0541-ABA3-4C40-9AD3-9EBF005DDC46}" type="slidenum">
              <a:rPr lang="fr-FR" altLang="en-US"/>
              <a:pPr>
                <a:defRPr/>
              </a:pPr>
              <a:t>‹N›</a:t>
            </a:fld>
            <a:endParaRPr lang="fr-FR" altLang="en-US"/>
          </a:p>
        </p:txBody>
      </p:sp>
    </p:spTree>
    <p:extLst>
      <p:ext uri="{BB962C8B-B14F-4D97-AF65-F5344CB8AC3E}">
        <p14:creationId xmlns:p14="http://schemas.microsoft.com/office/powerpoint/2010/main" val="1844513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4">
            <a:extLst>
              <a:ext uri="{FF2B5EF4-FFF2-40B4-BE49-F238E27FC236}">
                <a16:creationId xmlns:a16="http://schemas.microsoft.com/office/drawing/2014/main" id="{64B3D8D4-6E07-C9B9-1C7C-4360E47EB37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688525C2-5869-6365-E9BB-27DDC37C1E7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EC383777-4749-CBF0-F74F-B0E26ED07734}"/>
              </a:ext>
            </a:extLst>
          </p:cNvPr>
          <p:cNvSpPr>
            <a:spLocks noGrp="1" noChangeArrowheads="1"/>
          </p:cNvSpPr>
          <p:nvPr>
            <p:ph type="sldNum" sz="quarter" idx="12"/>
          </p:nvPr>
        </p:nvSpPr>
        <p:spPr/>
        <p:txBody>
          <a:bodyPr/>
          <a:lstStyle>
            <a:lvl1pPr>
              <a:defRPr/>
            </a:lvl1pPr>
          </a:lstStyle>
          <a:p>
            <a:pPr>
              <a:defRPr/>
            </a:pPr>
            <a:fld id="{9EFD4E7A-0D71-4725-8516-F29FF82FDF2A}" type="slidenum">
              <a:rPr lang="fr-FR" altLang="en-US"/>
              <a:pPr>
                <a:defRPr/>
              </a:pPr>
              <a:t>‹N›</a:t>
            </a:fld>
            <a:endParaRPr lang="fr-FR" altLang="en-US"/>
          </a:p>
        </p:txBody>
      </p:sp>
    </p:spTree>
    <p:extLst>
      <p:ext uri="{BB962C8B-B14F-4D97-AF65-F5344CB8AC3E}">
        <p14:creationId xmlns:p14="http://schemas.microsoft.com/office/powerpoint/2010/main" val="1404819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2D5974F8-617E-519B-8B2E-19189ABE506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7">
            <a:extLst>
              <a:ext uri="{FF2B5EF4-FFF2-40B4-BE49-F238E27FC236}">
                <a16:creationId xmlns:a16="http://schemas.microsoft.com/office/drawing/2014/main" id="{C6069836-B666-6084-A51E-A02D47A4FB3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8">
            <a:extLst>
              <a:ext uri="{FF2B5EF4-FFF2-40B4-BE49-F238E27FC236}">
                <a16:creationId xmlns:a16="http://schemas.microsoft.com/office/drawing/2014/main" id="{A2EF3A0C-CBC6-3E70-E5A4-A50D55C7E221}"/>
              </a:ext>
            </a:extLst>
          </p:cNvPr>
          <p:cNvSpPr>
            <a:spLocks noGrp="1" noChangeArrowheads="1"/>
          </p:cNvSpPr>
          <p:nvPr>
            <p:ph type="sldNum" sz="quarter" idx="12"/>
          </p:nvPr>
        </p:nvSpPr>
        <p:spPr/>
        <p:txBody>
          <a:bodyPr/>
          <a:lstStyle>
            <a:lvl1pPr>
              <a:defRPr/>
            </a:lvl1pPr>
          </a:lstStyle>
          <a:p>
            <a:pPr>
              <a:defRPr/>
            </a:pPr>
            <a:fld id="{9EDCD866-6797-4293-8589-8CCDFD8E25EB}" type="slidenum">
              <a:rPr lang="it-IT" altLang="en-US"/>
              <a:pPr>
                <a:defRPr/>
              </a:pPr>
              <a:t>‹N›</a:t>
            </a:fld>
            <a:endParaRPr lang="it-IT" altLang="en-US"/>
          </a:p>
        </p:txBody>
      </p:sp>
    </p:spTree>
    <p:extLst>
      <p:ext uri="{BB962C8B-B14F-4D97-AF65-F5344CB8AC3E}">
        <p14:creationId xmlns:p14="http://schemas.microsoft.com/office/powerpoint/2010/main" val="39020927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CD13158-3F9D-A87C-3496-BEF1A8454B5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D15BDECF-4964-8385-DEA1-FEF6A4ED0DA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C38B0429-1BE4-2860-8B09-4E3189DC493F}"/>
              </a:ext>
            </a:extLst>
          </p:cNvPr>
          <p:cNvSpPr>
            <a:spLocks noGrp="1" noChangeArrowheads="1"/>
          </p:cNvSpPr>
          <p:nvPr>
            <p:ph type="sldNum" sz="quarter" idx="12"/>
          </p:nvPr>
        </p:nvSpPr>
        <p:spPr/>
        <p:txBody>
          <a:bodyPr/>
          <a:lstStyle>
            <a:lvl1pPr>
              <a:defRPr/>
            </a:lvl1pPr>
          </a:lstStyle>
          <a:p>
            <a:pPr>
              <a:defRPr/>
            </a:pPr>
            <a:fld id="{F96FC8AE-664D-4B2F-ACFF-316CEA0D7FC5}" type="slidenum">
              <a:rPr lang="it-IT" altLang="en-US"/>
              <a:pPr>
                <a:defRPr/>
              </a:pPr>
              <a:t>‹N›</a:t>
            </a:fld>
            <a:endParaRPr lang="it-IT" altLang="en-US"/>
          </a:p>
        </p:txBody>
      </p:sp>
    </p:spTree>
    <p:extLst>
      <p:ext uri="{BB962C8B-B14F-4D97-AF65-F5344CB8AC3E}">
        <p14:creationId xmlns:p14="http://schemas.microsoft.com/office/powerpoint/2010/main" val="42121267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890CCCC-3473-2C00-B49B-B8D24A91A18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676FCC28-B2A6-AB62-4C4F-3A666B6A6C2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B41CD247-A06F-9452-201B-92A79B8058F8}"/>
              </a:ext>
            </a:extLst>
          </p:cNvPr>
          <p:cNvSpPr>
            <a:spLocks noGrp="1" noChangeArrowheads="1"/>
          </p:cNvSpPr>
          <p:nvPr>
            <p:ph type="sldNum" sz="quarter" idx="12"/>
          </p:nvPr>
        </p:nvSpPr>
        <p:spPr/>
        <p:txBody>
          <a:bodyPr/>
          <a:lstStyle>
            <a:lvl1pPr>
              <a:defRPr/>
            </a:lvl1pPr>
          </a:lstStyle>
          <a:p>
            <a:pPr>
              <a:defRPr/>
            </a:pPr>
            <a:fld id="{77B1AE26-8BBE-48BC-84BC-18679628A84A}" type="slidenum">
              <a:rPr lang="fr-FR" altLang="en-US"/>
              <a:pPr>
                <a:defRPr/>
              </a:pPr>
              <a:t>‹N›</a:t>
            </a:fld>
            <a:endParaRPr lang="fr-FR" altLang="en-US"/>
          </a:p>
        </p:txBody>
      </p:sp>
    </p:spTree>
    <p:extLst>
      <p:ext uri="{BB962C8B-B14F-4D97-AF65-F5344CB8AC3E}">
        <p14:creationId xmlns:p14="http://schemas.microsoft.com/office/powerpoint/2010/main" val="28604006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B645372-C14E-1C9F-5BBA-8E0E0FFE0D3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8E47A4E7-2335-D456-1CCA-DBEC2A119E5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258C730-4E21-4BDF-A4F1-9BB43085482C}"/>
              </a:ext>
            </a:extLst>
          </p:cNvPr>
          <p:cNvSpPr>
            <a:spLocks noGrp="1" noChangeArrowheads="1"/>
          </p:cNvSpPr>
          <p:nvPr>
            <p:ph type="sldNum" sz="quarter" idx="12"/>
          </p:nvPr>
        </p:nvSpPr>
        <p:spPr/>
        <p:txBody>
          <a:bodyPr/>
          <a:lstStyle>
            <a:lvl1pPr>
              <a:defRPr/>
            </a:lvl1pPr>
          </a:lstStyle>
          <a:p>
            <a:pPr>
              <a:defRPr/>
            </a:pPr>
            <a:fld id="{FC7891B6-10A9-416F-917D-27ED2FD7AAB9}" type="slidenum">
              <a:rPr lang="it-IT" altLang="en-US"/>
              <a:pPr>
                <a:defRPr/>
              </a:pPr>
              <a:t>‹N›</a:t>
            </a:fld>
            <a:endParaRPr lang="it-IT" altLang="en-US"/>
          </a:p>
        </p:txBody>
      </p:sp>
    </p:spTree>
    <p:extLst>
      <p:ext uri="{BB962C8B-B14F-4D97-AF65-F5344CB8AC3E}">
        <p14:creationId xmlns:p14="http://schemas.microsoft.com/office/powerpoint/2010/main" val="18290514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3094127-C3DD-7D46-1C66-24E1C91D58C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80B4A8CC-31A5-A941-E3F0-C306E92C561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ED0C1C0C-7C83-D01B-76A1-2CFAE7DFA5DD}"/>
              </a:ext>
            </a:extLst>
          </p:cNvPr>
          <p:cNvSpPr>
            <a:spLocks noGrp="1" noChangeArrowheads="1"/>
          </p:cNvSpPr>
          <p:nvPr>
            <p:ph type="sldNum" sz="quarter" idx="12"/>
          </p:nvPr>
        </p:nvSpPr>
        <p:spPr/>
        <p:txBody>
          <a:bodyPr/>
          <a:lstStyle>
            <a:lvl1pPr>
              <a:defRPr/>
            </a:lvl1pPr>
          </a:lstStyle>
          <a:p>
            <a:pPr>
              <a:defRPr/>
            </a:pPr>
            <a:fld id="{4F68925B-2400-414C-82D9-6C44AD53B374}" type="slidenum">
              <a:rPr lang="it-IT" altLang="en-US"/>
              <a:pPr>
                <a:defRPr/>
              </a:pPr>
              <a:t>‹N›</a:t>
            </a:fld>
            <a:endParaRPr lang="it-IT" altLang="en-US"/>
          </a:p>
        </p:txBody>
      </p:sp>
    </p:spTree>
    <p:extLst>
      <p:ext uri="{BB962C8B-B14F-4D97-AF65-F5344CB8AC3E}">
        <p14:creationId xmlns:p14="http://schemas.microsoft.com/office/powerpoint/2010/main" val="41180664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B9F4DA4-3850-A499-2488-36A9802A87E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03EAC540-BA3A-A11E-9F50-71F354D6EFF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230CB863-FB85-453E-893B-3B02F9215947}"/>
              </a:ext>
            </a:extLst>
          </p:cNvPr>
          <p:cNvSpPr>
            <a:spLocks noGrp="1" noChangeArrowheads="1"/>
          </p:cNvSpPr>
          <p:nvPr>
            <p:ph type="sldNum" sz="quarter" idx="12"/>
          </p:nvPr>
        </p:nvSpPr>
        <p:spPr/>
        <p:txBody>
          <a:bodyPr/>
          <a:lstStyle>
            <a:lvl1pPr>
              <a:defRPr/>
            </a:lvl1pPr>
          </a:lstStyle>
          <a:p>
            <a:pPr>
              <a:defRPr/>
            </a:pPr>
            <a:fld id="{6DE2B816-5B90-4C45-9674-07A14B7D4518}" type="slidenum">
              <a:rPr lang="fr-FR" altLang="en-US"/>
              <a:pPr>
                <a:defRPr/>
              </a:pPr>
              <a:t>‹N›</a:t>
            </a:fld>
            <a:endParaRPr lang="fr-FR" altLang="en-US"/>
          </a:p>
        </p:txBody>
      </p:sp>
    </p:spTree>
    <p:extLst>
      <p:ext uri="{BB962C8B-B14F-4D97-AF65-F5344CB8AC3E}">
        <p14:creationId xmlns:p14="http://schemas.microsoft.com/office/powerpoint/2010/main" val="1517180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697B0F-A74D-933D-F778-0147F13F20C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FDCF626-D5FC-C40D-28F8-0407193A761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BD57DC7F-1924-FA9D-F5B8-189B028A3396}"/>
              </a:ext>
            </a:extLst>
          </p:cNvPr>
          <p:cNvSpPr>
            <a:spLocks noGrp="1" noChangeArrowheads="1"/>
          </p:cNvSpPr>
          <p:nvPr>
            <p:ph type="sldNum" sz="quarter" idx="12"/>
          </p:nvPr>
        </p:nvSpPr>
        <p:spPr/>
        <p:txBody>
          <a:bodyPr/>
          <a:lstStyle>
            <a:lvl1pPr>
              <a:defRPr/>
            </a:lvl1pPr>
          </a:lstStyle>
          <a:p>
            <a:pPr>
              <a:defRPr/>
            </a:pPr>
            <a:fld id="{D9B9D1EB-DEBC-45E5-A78B-A39753C3A5C7}" type="slidenum">
              <a:rPr lang="fr-FR" altLang="en-US"/>
              <a:pPr>
                <a:defRPr/>
              </a:pPr>
              <a:t>‹N›</a:t>
            </a:fld>
            <a:endParaRPr lang="fr-FR" altLang="en-US"/>
          </a:p>
        </p:txBody>
      </p:sp>
    </p:spTree>
    <p:extLst>
      <p:ext uri="{BB962C8B-B14F-4D97-AF65-F5344CB8AC3E}">
        <p14:creationId xmlns:p14="http://schemas.microsoft.com/office/powerpoint/2010/main" val="34932090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F06284A-953B-6783-7E99-A48144B59F1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702E4EBB-DA02-B455-FCE8-4458BE72995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ABF9FFD-F17B-0D43-0A74-30746379BD0D}"/>
              </a:ext>
            </a:extLst>
          </p:cNvPr>
          <p:cNvSpPr>
            <a:spLocks noGrp="1" noChangeArrowheads="1"/>
          </p:cNvSpPr>
          <p:nvPr>
            <p:ph type="sldNum" sz="quarter" idx="12"/>
          </p:nvPr>
        </p:nvSpPr>
        <p:spPr/>
        <p:txBody>
          <a:bodyPr/>
          <a:lstStyle>
            <a:lvl1pPr>
              <a:defRPr/>
            </a:lvl1pPr>
          </a:lstStyle>
          <a:p>
            <a:pPr>
              <a:defRPr/>
            </a:pPr>
            <a:fld id="{5E4A7ADA-DCB2-43C8-809D-4719D4A81C1B}" type="slidenum">
              <a:rPr lang="fr-FR" altLang="en-US"/>
              <a:pPr>
                <a:defRPr/>
              </a:pPr>
              <a:t>‹N›</a:t>
            </a:fld>
            <a:endParaRPr lang="fr-FR" altLang="en-US"/>
          </a:p>
        </p:txBody>
      </p:sp>
    </p:spTree>
    <p:extLst>
      <p:ext uri="{BB962C8B-B14F-4D97-AF65-F5344CB8AC3E}">
        <p14:creationId xmlns:p14="http://schemas.microsoft.com/office/powerpoint/2010/main" val="22512816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C8B1348-9D46-62EB-B41D-46B864311D1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125C7991-8297-776E-32C0-6010B96A51A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BAE2A5A3-E9A2-0421-28EB-BCEADD75453D}"/>
              </a:ext>
            </a:extLst>
          </p:cNvPr>
          <p:cNvSpPr>
            <a:spLocks noGrp="1" noChangeArrowheads="1"/>
          </p:cNvSpPr>
          <p:nvPr>
            <p:ph type="sldNum" sz="quarter" idx="12"/>
          </p:nvPr>
        </p:nvSpPr>
        <p:spPr/>
        <p:txBody>
          <a:bodyPr/>
          <a:lstStyle>
            <a:lvl1pPr>
              <a:defRPr/>
            </a:lvl1pPr>
          </a:lstStyle>
          <a:p>
            <a:pPr>
              <a:defRPr/>
            </a:pPr>
            <a:fld id="{0A17AFCA-1793-4AA9-91B0-EC6AE8D64911}" type="slidenum">
              <a:rPr lang="fr-FR" altLang="en-US"/>
              <a:pPr>
                <a:defRPr/>
              </a:pPr>
              <a:t>‹N›</a:t>
            </a:fld>
            <a:endParaRPr lang="fr-FR" altLang="en-US"/>
          </a:p>
        </p:txBody>
      </p:sp>
    </p:spTree>
    <p:extLst>
      <p:ext uri="{BB962C8B-B14F-4D97-AF65-F5344CB8AC3E}">
        <p14:creationId xmlns:p14="http://schemas.microsoft.com/office/powerpoint/2010/main" val="42600248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0FE37B5-E520-DCD8-0129-6D19A3D72FC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4EE724F0-1C11-3BF9-73C4-6061E87487D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FD86E9D4-00E2-42DD-6E34-0CD3315F597D}"/>
              </a:ext>
            </a:extLst>
          </p:cNvPr>
          <p:cNvSpPr>
            <a:spLocks noGrp="1" noChangeArrowheads="1"/>
          </p:cNvSpPr>
          <p:nvPr>
            <p:ph type="sldNum" sz="quarter" idx="12"/>
          </p:nvPr>
        </p:nvSpPr>
        <p:spPr/>
        <p:txBody>
          <a:bodyPr/>
          <a:lstStyle>
            <a:lvl1pPr>
              <a:defRPr/>
            </a:lvl1pPr>
          </a:lstStyle>
          <a:p>
            <a:pPr>
              <a:defRPr/>
            </a:pPr>
            <a:fld id="{E801377B-C616-42D5-A3C5-451CF87E1B11}" type="slidenum">
              <a:rPr lang="fr-FR" altLang="en-US"/>
              <a:pPr>
                <a:defRPr/>
              </a:pPr>
              <a:t>‹N›</a:t>
            </a:fld>
            <a:endParaRPr lang="fr-FR" altLang="en-US"/>
          </a:p>
        </p:txBody>
      </p:sp>
    </p:spTree>
    <p:extLst>
      <p:ext uri="{BB962C8B-B14F-4D97-AF65-F5344CB8AC3E}">
        <p14:creationId xmlns:p14="http://schemas.microsoft.com/office/powerpoint/2010/main" val="1039254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9EB6231-F8BC-50C0-3643-2981B710DF3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32BFAA20-94DB-67C8-5E1A-6F0E6471079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0D84B2DE-D669-B271-AB13-98410D17618C}"/>
              </a:ext>
            </a:extLst>
          </p:cNvPr>
          <p:cNvSpPr>
            <a:spLocks noGrp="1" noChangeArrowheads="1"/>
          </p:cNvSpPr>
          <p:nvPr>
            <p:ph type="sldNum" sz="quarter" idx="12"/>
          </p:nvPr>
        </p:nvSpPr>
        <p:spPr/>
        <p:txBody>
          <a:bodyPr/>
          <a:lstStyle>
            <a:lvl1pPr>
              <a:defRPr/>
            </a:lvl1pPr>
          </a:lstStyle>
          <a:p>
            <a:pPr>
              <a:defRPr/>
            </a:pPr>
            <a:fld id="{27E7D3CC-DA2B-4C44-BC45-95EEE4C5E559}" type="slidenum">
              <a:rPr lang="fr-FR" altLang="en-US"/>
              <a:pPr>
                <a:defRPr/>
              </a:pPr>
              <a:t>‹N›</a:t>
            </a:fld>
            <a:endParaRPr lang="fr-FR" altLang="en-US"/>
          </a:p>
        </p:txBody>
      </p:sp>
    </p:spTree>
    <p:extLst>
      <p:ext uri="{BB962C8B-B14F-4D97-AF65-F5344CB8AC3E}">
        <p14:creationId xmlns:p14="http://schemas.microsoft.com/office/powerpoint/2010/main" val="15983072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3B55B4B-52BD-864E-CC39-F8450377BD3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62A8E979-71DF-8086-D0B8-6429FE2E57E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D0A12001-B85D-D74D-637E-152CDB63B99B}"/>
              </a:ext>
            </a:extLst>
          </p:cNvPr>
          <p:cNvSpPr>
            <a:spLocks noGrp="1" noChangeArrowheads="1"/>
          </p:cNvSpPr>
          <p:nvPr>
            <p:ph type="sldNum" sz="quarter" idx="12"/>
          </p:nvPr>
        </p:nvSpPr>
        <p:spPr/>
        <p:txBody>
          <a:bodyPr/>
          <a:lstStyle>
            <a:lvl1pPr>
              <a:defRPr/>
            </a:lvl1pPr>
          </a:lstStyle>
          <a:p>
            <a:pPr>
              <a:defRPr/>
            </a:pPr>
            <a:fld id="{C14D5D26-3217-486E-A3CD-990491E6F1B8}" type="slidenum">
              <a:rPr lang="fr-FR" altLang="en-US"/>
              <a:pPr>
                <a:defRPr/>
              </a:pPr>
              <a:t>‹N›</a:t>
            </a:fld>
            <a:endParaRPr lang="fr-FR" altLang="en-US"/>
          </a:p>
        </p:txBody>
      </p:sp>
    </p:spTree>
    <p:extLst>
      <p:ext uri="{BB962C8B-B14F-4D97-AF65-F5344CB8AC3E}">
        <p14:creationId xmlns:p14="http://schemas.microsoft.com/office/powerpoint/2010/main" val="8138160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058D419-4784-531A-BC04-F7185B37354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B484D1B3-3B4A-37B0-B1B3-0E7BF4B51D9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C27E898F-AA6F-215F-2CEC-FF1D9522769B}"/>
              </a:ext>
            </a:extLst>
          </p:cNvPr>
          <p:cNvSpPr>
            <a:spLocks noGrp="1" noChangeArrowheads="1"/>
          </p:cNvSpPr>
          <p:nvPr>
            <p:ph type="sldNum" sz="quarter" idx="12"/>
          </p:nvPr>
        </p:nvSpPr>
        <p:spPr/>
        <p:txBody>
          <a:bodyPr/>
          <a:lstStyle>
            <a:lvl1pPr>
              <a:defRPr/>
            </a:lvl1pPr>
          </a:lstStyle>
          <a:p>
            <a:pPr>
              <a:defRPr/>
            </a:pPr>
            <a:fld id="{7FBA2B00-5FDA-4187-BF67-4E3F9ECD002A}" type="slidenum">
              <a:rPr lang="fr-FR" altLang="en-US"/>
              <a:pPr>
                <a:defRPr/>
              </a:pPr>
              <a:t>‹N›</a:t>
            </a:fld>
            <a:endParaRPr lang="fr-FR" altLang="en-US"/>
          </a:p>
        </p:txBody>
      </p:sp>
    </p:spTree>
    <p:extLst>
      <p:ext uri="{BB962C8B-B14F-4D97-AF65-F5344CB8AC3E}">
        <p14:creationId xmlns:p14="http://schemas.microsoft.com/office/powerpoint/2010/main" val="11633517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46C082A-0098-F9CE-A3E5-75638732191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A722AB9D-76CD-753F-1539-CBA72EC22AF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B113DE62-11DE-6470-F02B-4AD5E6B1E4A7}"/>
              </a:ext>
            </a:extLst>
          </p:cNvPr>
          <p:cNvSpPr>
            <a:spLocks noGrp="1" noChangeArrowheads="1"/>
          </p:cNvSpPr>
          <p:nvPr>
            <p:ph type="sldNum" sz="quarter" idx="12"/>
          </p:nvPr>
        </p:nvSpPr>
        <p:spPr/>
        <p:txBody>
          <a:bodyPr/>
          <a:lstStyle>
            <a:lvl1pPr>
              <a:defRPr/>
            </a:lvl1pPr>
          </a:lstStyle>
          <a:p>
            <a:pPr>
              <a:defRPr/>
            </a:pPr>
            <a:fld id="{54A798A9-B44B-46CA-B339-65A909BC6AF4}" type="slidenum">
              <a:rPr lang="fr-FR" altLang="en-US"/>
              <a:pPr>
                <a:defRPr/>
              </a:pPr>
              <a:t>‹N›</a:t>
            </a:fld>
            <a:endParaRPr lang="fr-FR" altLang="en-US"/>
          </a:p>
        </p:txBody>
      </p:sp>
    </p:spTree>
    <p:extLst>
      <p:ext uri="{BB962C8B-B14F-4D97-AF65-F5344CB8AC3E}">
        <p14:creationId xmlns:p14="http://schemas.microsoft.com/office/powerpoint/2010/main" val="22213123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5F52ED5-9DF6-D202-5B1C-563D72F2A3F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9670BBF4-F66D-290F-3965-C3618DB64E3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541FE7A7-F96B-2249-8F65-519C44DA646B}"/>
              </a:ext>
            </a:extLst>
          </p:cNvPr>
          <p:cNvSpPr>
            <a:spLocks noGrp="1" noChangeArrowheads="1"/>
          </p:cNvSpPr>
          <p:nvPr>
            <p:ph type="sldNum" sz="quarter" idx="12"/>
          </p:nvPr>
        </p:nvSpPr>
        <p:spPr/>
        <p:txBody>
          <a:bodyPr/>
          <a:lstStyle>
            <a:lvl1pPr>
              <a:defRPr/>
            </a:lvl1pPr>
          </a:lstStyle>
          <a:p>
            <a:pPr>
              <a:defRPr/>
            </a:pPr>
            <a:fld id="{6A601372-A7EB-41FB-ADD5-2BAAACFD14F0}" type="slidenum">
              <a:rPr lang="fr-FR" altLang="en-US"/>
              <a:pPr>
                <a:defRPr/>
              </a:pPr>
              <a:t>‹N›</a:t>
            </a:fld>
            <a:endParaRPr lang="fr-FR" altLang="en-US"/>
          </a:p>
        </p:txBody>
      </p:sp>
    </p:spTree>
    <p:extLst>
      <p:ext uri="{BB962C8B-B14F-4D97-AF65-F5344CB8AC3E}">
        <p14:creationId xmlns:p14="http://schemas.microsoft.com/office/powerpoint/2010/main" val="29797953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01D056-0F02-1315-C4BA-49553C8F046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1036037-AFD2-9E95-347E-C2E77B2DFE7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F4F32EC8-D7AA-4D5C-5EF2-88E2C6FCAA7A}"/>
              </a:ext>
            </a:extLst>
          </p:cNvPr>
          <p:cNvSpPr>
            <a:spLocks noGrp="1" noChangeArrowheads="1"/>
          </p:cNvSpPr>
          <p:nvPr>
            <p:ph type="sldNum" sz="quarter" idx="12"/>
          </p:nvPr>
        </p:nvSpPr>
        <p:spPr/>
        <p:txBody>
          <a:bodyPr/>
          <a:lstStyle>
            <a:lvl1pPr>
              <a:defRPr/>
            </a:lvl1pPr>
          </a:lstStyle>
          <a:p>
            <a:pPr>
              <a:defRPr/>
            </a:pPr>
            <a:fld id="{A46EDA5D-2804-4B4D-B8C7-DF2F1062D9A4}" type="slidenum">
              <a:rPr lang="fr-FR" altLang="en-US"/>
              <a:pPr>
                <a:defRPr/>
              </a:pPr>
              <a:t>‹N›</a:t>
            </a:fld>
            <a:endParaRPr lang="fr-FR" altLang="en-US"/>
          </a:p>
        </p:txBody>
      </p:sp>
    </p:spTree>
    <p:extLst>
      <p:ext uri="{BB962C8B-B14F-4D97-AF65-F5344CB8AC3E}">
        <p14:creationId xmlns:p14="http://schemas.microsoft.com/office/powerpoint/2010/main" val="41955261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184D705-ED6F-0BD0-2D9D-371DD8A2B14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7173CB30-62CA-15F4-53C7-DF394B161BF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1333F0E1-F190-0755-5E89-D0CBC2E23CF4}"/>
              </a:ext>
            </a:extLst>
          </p:cNvPr>
          <p:cNvSpPr>
            <a:spLocks noGrp="1" noChangeArrowheads="1"/>
          </p:cNvSpPr>
          <p:nvPr>
            <p:ph type="sldNum" sz="quarter" idx="12"/>
          </p:nvPr>
        </p:nvSpPr>
        <p:spPr/>
        <p:txBody>
          <a:bodyPr/>
          <a:lstStyle>
            <a:lvl1pPr>
              <a:defRPr/>
            </a:lvl1pPr>
          </a:lstStyle>
          <a:p>
            <a:pPr>
              <a:defRPr/>
            </a:pPr>
            <a:fld id="{6FF87695-EDE1-427A-9FCD-BBC5583A7614}" type="slidenum">
              <a:rPr lang="fr-FR" altLang="en-US"/>
              <a:pPr>
                <a:defRPr/>
              </a:pPr>
              <a:t>‹N›</a:t>
            </a:fld>
            <a:endParaRPr lang="fr-FR" altLang="en-US"/>
          </a:p>
        </p:txBody>
      </p:sp>
    </p:spTree>
    <p:extLst>
      <p:ext uri="{BB962C8B-B14F-4D97-AF65-F5344CB8AC3E}">
        <p14:creationId xmlns:p14="http://schemas.microsoft.com/office/powerpoint/2010/main" val="12870175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E357675-4920-6442-7E54-BCE07D85DC0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10B84C7B-0CFE-5CA5-BC33-CFEDAEE330F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3F6AD3D5-EAF0-C912-CCAC-2AF8389BDA15}"/>
              </a:ext>
            </a:extLst>
          </p:cNvPr>
          <p:cNvSpPr>
            <a:spLocks noGrp="1" noChangeArrowheads="1"/>
          </p:cNvSpPr>
          <p:nvPr>
            <p:ph type="sldNum" sz="quarter" idx="12"/>
          </p:nvPr>
        </p:nvSpPr>
        <p:spPr/>
        <p:txBody>
          <a:bodyPr/>
          <a:lstStyle>
            <a:lvl1pPr>
              <a:defRPr/>
            </a:lvl1pPr>
          </a:lstStyle>
          <a:p>
            <a:pPr>
              <a:defRPr/>
            </a:pPr>
            <a:fld id="{0F8091CB-F473-45A4-9F54-988B0C8DA61E}" type="slidenum">
              <a:rPr lang="fr-FR" altLang="en-US"/>
              <a:pPr>
                <a:defRPr/>
              </a:pPr>
              <a:t>‹N›</a:t>
            </a:fld>
            <a:endParaRPr lang="fr-FR" altLang="en-US"/>
          </a:p>
        </p:txBody>
      </p:sp>
    </p:spTree>
    <p:extLst>
      <p:ext uri="{BB962C8B-B14F-4D97-AF65-F5344CB8AC3E}">
        <p14:creationId xmlns:p14="http://schemas.microsoft.com/office/powerpoint/2010/main" val="14606842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19581F6-D0D0-B2EA-523B-F7F5A4543F9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9AC3496B-CFB7-760B-F51E-8235F606A3A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E3AB0290-5610-C2AD-C134-FBE7829E7332}"/>
              </a:ext>
            </a:extLst>
          </p:cNvPr>
          <p:cNvSpPr>
            <a:spLocks noGrp="1" noChangeArrowheads="1"/>
          </p:cNvSpPr>
          <p:nvPr>
            <p:ph type="sldNum" sz="quarter" idx="12"/>
          </p:nvPr>
        </p:nvSpPr>
        <p:spPr/>
        <p:txBody>
          <a:bodyPr/>
          <a:lstStyle>
            <a:lvl1pPr>
              <a:defRPr/>
            </a:lvl1pPr>
          </a:lstStyle>
          <a:p>
            <a:pPr>
              <a:defRPr/>
            </a:pPr>
            <a:fld id="{5078465D-437D-4E16-974A-93A9C7724336}" type="slidenum">
              <a:rPr lang="fr-FR" altLang="en-US"/>
              <a:pPr>
                <a:defRPr/>
              </a:pPr>
              <a:t>‹N›</a:t>
            </a:fld>
            <a:endParaRPr lang="fr-FR" altLang="en-US"/>
          </a:p>
        </p:txBody>
      </p:sp>
    </p:spTree>
    <p:extLst>
      <p:ext uri="{BB962C8B-B14F-4D97-AF65-F5344CB8AC3E}">
        <p14:creationId xmlns:p14="http://schemas.microsoft.com/office/powerpoint/2010/main" val="35310834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34F8787-08E2-8568-9DCA-98EA78CDB16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1E54AEE6-B2D3-FD39-09AF-5E21E9038F4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A5A0A454-ADFD-0519-35E6-619477959128}"/>
              </a:ext>
            </a:extLst>
          </p:cNvPr>
          <p:cNvSpPr>
            <a:spLocks noGrp="1" noChangeArrowheads="1"/>
          </p:cNvSpPr>
          <p:nvPr>
            <p:ph type="sldNum" sz="quarter" idx="12"/>
          </p:nvPr>
        </p:nvSpPr>
        <p:spPr/>
        <p:txBody>
          <a:bodyPr/>
          <a:lstStyle>
            <a:lvl1pPr>
              <a:defRPr/>
            </a:lvl1pPr>
          </a:lstStyle>
          <a:p>
            <a:pPr>
              <a:defRPr/>
            </a:pPr>
            <a:fld id="{1551553C-C4BA-4DFD-B129-9C6A2BB20BA4}" type="slidenum">
              <a:rPr lang="fr-FR" altLang="en-US"/>
              <a:pPr>
                <a:defRPr/>
              </a:pPr>
              <a:t>‹N›</a:t>
            </a:fld>
            <a:endParaRPr lang="fr-FR" altLang="en-US"/>
          </a:p>
        </p:txBody>
      </p:sp>
    </p:spTree>
    <p:extLst>
      <p:ext uri="{BB962C8B-B14F-4D97-AF65-F5344CB8AC3E}">
        <p14:creationId xmlns:p14="http://schemas.microsoft.com/office/powerpoint/2010/main" val="35228011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C92805F-16E2-A1F6-3296-C6787667286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938D44A0-43E2-A312-667A-ADB63D4A3BD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0D61AB50-7B8D-F43E-BA0D-E6C1FF384C75}"/>
              </a:ext>
            </a:extLst>
          </p:cNvPr>
          <p:cNvSpPr>
            <a:spLocks noGrp="1" noChangeArrowheads="1"/>
          </p:cNvSpPr>
          <p:nvPr>
            <p:ph type="sldNum" sz="quarter" idx="12"/>
          </p:nvPr>
        </p:nvSpPr>
        <p:spPr/>
        <p:txBody>
          <a:bodyPr/>
          <a:lstStyle>
            <a:lvl1pPr>
              <a:defRPr/>
            </a:lvl1pPr>
          </a:lstStyle>
          <a:p>
            <a:pPr>
              <a:defRPr/>
            </a:pPr>
            <a:fld id="{B2C070B8-30D1-452A-BD89-E1E0F935AA51}" type="slidenum">
              <a:rPr lang="fr-FR" altLang="en-US"/>
              <a:pPr>
                <a:defRPr/>
              </a:pPr>
              <a:t>‹N›</a:t>
            </a:fld>
            <a:endParaRPr lang="fr-FR" altLang="en-US"/>
          </a:p>
        </p:txBody>
      </p:sp>
    </p:spTree>
    <p:extLst>
      <p:ext uri="{BB962C8B-B14F-4D97-AF65-F5344CB8AC3E}">
        <p14:creationId xmlns:p14="http://schemas.microsoft.com/office/powerpoint/2010/main" val="2309614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1FACF3C-B066-5CA5-5BC4-89AF72FF8A8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658E2F97-CBCE-8C2B-4FC3-CE0E193CF01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73BD2262-FE66-F9C7-9F7D-1EA90D03F7C8}"/>
              </a:ext>
            </a:extLst>
          </p:cNvPr>
          <p:cNvSpPr>
            <a:spLocks noGrp="1" noChangeArrowheads="1"/>
          </p:cNvSpPr>
          <p:nvPr>
            <p:ph type="sldNum" sz="quarter" idx="12"/>
          </p:nvPr>
        </p:nvSpPr>
        <p:spPr/>
        <p:txBody>
          <a:bodyPr/>
          <a:lstStyle>
            <a:lvl1pPr>
              <a:defRPr/>
            </a:lvl1pPr>
          </a:lstStyle>
          <a:p>
            <a:pPr>
              <a:defRPr/>
            </a:pPr>
            <a:fld id="{91755269-D8B0-477A-A1F1-569B013C868A}" type="slidenum">
              <a:rPr lang="fr-FR" altLang="en-US"/>
              <a:pPr>
                <a:defRPr/>
              </a:pPr>
              <a:t>‹N›</a:t>
            </a:fld>
            <a:endParaRPr lang="fr-FR" altLang="en-US"/>
          </a:p>
        </p:txBody>
      </p:sp>
    </p:spTree>
    <p:extLst>
      <p:ext uri="{BB962C8B-B14F-4D97-AF65-F5344CB8AC3E}">
        <p14:creationId xmlns:p14="http://schemas.microsoft.com/office/powerpoint/2010/main" val="5709343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8141FB8-5C92-EEA1-0DBB-1A8FB7B69D7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0D2C607B-CE95-5041-69C1-BA91729BB59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395E9D08-F584-EB2E-7833-45D3A2A49DD6}"/>
              </a:ext>
            </a:extLst>
          </p:cNvPr>
          <p:cNvSpPr>
            <a:spLocks noGrp="1" noChangeArrowheads="1"/>
          </p:cNvSpPr>
          <p:nvPr>
            <p:ph type="sldNum" sz="quarter" idx="12"/>
          </p:nvPr>
        </p:nvSpPr>
        <p:spPr/>
        <p:txBody>
          <a:bodyPr/>
          <a:lstStyle>
            <a:lvl1pPr>
              <a:defRPr/>
            </a:lvl1pPr>
          </a:lstStyle>
          <a:p>
            <a:pPr>
              <a:defRPr/>
            </a:pPr>
            <a:fld id="{D5048CF3-D374-4ABE-80E7-FCD67D9070B5}" type="slidenum">
              <a:rPr lang="fr-FR" altLang="en-US"/>
              <a:pPr>
                <a:defRPr/>
              </a:pPr>
              <a:t>‹N›</a:t>
            </a:fld>
            <a:endParaRPr lang="fr-FR" altLang="en-US"/>
          </a:p>
        </p:txBody>
      </p:sp>
    </p:spTree>
    <p:extLst>
      <p:ext uri="{BB962C8B-B14F-4D97-AF65-F5344CB8AC3E}">
        <p14:creationId xmlns:p14="http://schemas.microsoft.com/office/powerpoint/2010/main" val="3045086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6ACE986-730B-5D88-6AE6-2EA3FD23FD6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7B18C118-A89F-0DE1-934C-05A9AB6FBFD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F9D6BB8-17D8-22B6-F0EA-30904EAF3411}"/>
              </a:ext>
            </a:extLst>
          </p:cNvPr>
          <p:cNvSpPr>
            <a:spLocks noGrp="1" noChangeArrowheads="1"/>
          </p:cNvSpPr>
          <p:nvPr>
            <p:ph type="sldNum" sz="quarter" idx="12"/>
          </p:nvPr>
        </p:nvSpPr>
        <p:spPr/>
        <p:txBody>
          <a:bodyPr/>
          <a:lstStyle>
            <a:lvl1pPr>
              <a:defRPr/>
            </a:lvl1pPr>
          </a:lstStyle>
          <a:p>
            <a:pPr>
              <a:defRPr/>
            </a:pPr>
            <a:fld id="{96B45C02-BC88-4C80-BD02-0EC7804F9B88}" type="slidenum">
              <a:rPr lang="fr-FR" altLang="en-US"/>
              <a:pPr>
                <a:defRPr/>
              </a:pPr>
              <a:t>‹N›</a:t>
            </a:fld>
            <a:endParaRPr lang="fr-FR" altLang="en-US"/>
          </a:p>
        </p:txBody>
      </p:sp>
    </p:spTree>
    <p:extLst>
      <p:ext uri="{BB962C8B-B14F-4D97-AF65-F5344CB8AC3E}">
        <p14:creationId xmlns:p14="http://schemas.microsoft.com/office/powerpoint/2010/main" val="1041093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9ADFD03-4F97-1ADA-E69A-23FDB4598F2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it-CH"/>
              <a:t>Fare clic per modificare lo stile del titolo</a:t>
            </a:r>
          </a:p>
        </p:txBody>
      </p:sp>
      <p:sp>
        <p:nvSpPr>
          <p:cNvPr id="1027" name="Rectangle 3">
            <a:extLst>
              <a:ext uri="{FF2B5EF4-FFF2-40B4-BE49-F238E27FC236}">
                <a16:creationId xmlns:a16="http://schemas.microsoft.com/office/drawing/2014/main" id="{44D001FB-D074-7AEC-B5A0-E0D4CF25239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it-CH"/>
              <a:t>Fare clic per modificare gli stili del testo dello schema</a:t>
            </a:r>
          </a:p>
          <a:p>
            <a:pPr lvl="1"/>
            <a:r>
              <a:rPr lang="fr-FR" altLang="it-CH"/>
              <a:t>Secondo livello</a:t>
            </a:r>
          </a:p>
          <a:p>
            <a:pPr lvl="2"/>
            <a:r>
              <a:rPr lang="fr-FR" altLang="it-CH"/>
              <a:t>Terzo livello</a:t>
            </a:r>
          </a:p>
          <a:p>
            <a:pPr lvl="3"/>
            <a:r>
              <a:rPr lang="fr-FR" altLang="it-CH"/>
              <a:t>Quarto livello</a:t>
            </a:r>
          </a:p>
          <a:p>
            <a:pPr lvl="4"/>
            <a:r>
              <a:rPr lang="fr-FR" altLang="it-CH"/>
              <a:t>Quinto livello</a:t>
            </a:r>
          </a:p>
        </p:txBody>
      </p:sp>
      <p:sp>
        <p:nvSpPr>
          <p:cNvPr id="1028" name="Rectangle 4">
            <a:extLst>
              <a:ext uri="{FF2B5EF4-FFF2-40B4-BE49-F238E27FC236}">
                <a16:creationId xmlns:a16="http://schemas.microsoft.com/office/drawing/2014/main" id="{FEEA9023-D91F-E150-BD0E-3DEB0ADAABF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46C5FA68-5840-8B06-8112-4A25909EB7B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D92BF278-F90E-341C-125B-4CE1F8236B8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B79634F1-1EAF-4082-A4BA-53090F21CE50}"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1345" r:id="rId1"/>
    <p:sldLayoutId id="2147501346" r:id="rId2"/>
    <p:sldLayoutId id="2147501347" r:id="rId3"/>
    <p:sldLayoutId id="2147501348" r:id="rId4"/>
    <p:sldLayoutId id="2147501349" r:id="rId5"/>
    <p:sldLayoutId id="2147501350" r:id="rId6"/>
    <p:sldLayoutId id="2147501351" r:id="rId7"/>
    <p:sldLayoutId id="2147501352" r:id="rId8"/>
    <p:sldLayoutId id="2147501353" r:id="rId9"/>
    <p:sldLayoutId id="2147501354" r:id="rId10"/>
    <p:sldLayoutId id="2147501355" r:id="rId11"/>
    <p:sldLayoutId id="2147501356" r:id="rId12"/>
    <p:sldLayoutId id="2147501357" r:id="rId13"/>
    <p:sldLayoutId id="2147501358" r:id="rId14"/>
    <p:sldLayoutId id="2147501359" r:id="rId15"/>
    <p:sldLayoutId id="2147501360"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AD71A72-CB98-63E8-BF59-DEB61A6780C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2051" name="Rectangle 3">
            <a:extLst>
              <a:ext uri="{FF2B5EF4-FFF2-40B4-BE49-F238E27FC236}">
                <a16:creationId xmlns:a16="http://schemas.microsoft.com/office/drawing/2014/main" id="{98F9A005-08F6-EDEA-96B1-8E0E1407FE9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F1AF2920-2320-09A1-5EA7-A942C946E41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393B869B-1FFA-9BA3-1A59-23CC729450A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2C287A1B-ED4A-644D-1DCF-52F703316B4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858E932C-CEF3-48CA-B3EC-DE297656DEAF}"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1361" r:id="rId1"/>
    <p:sldLayoutId id="2147501362" r:id="rId2"/>
    <p:sldLayoutId id="2147501363" r:id="rId3"/>
    <p:sldLayoutId id="2147501364" r:id="rId4"/>
    <p:sldLayoutId id="2147501365" r:id="rId5"/>
    <p:sldLayoutId id="2147501366" r:id="rId6"/>
    <p:sldLayoutId id="2147501367" r:id="rId7"/>
    <p:sldLayoutId id="2147501368" r:id="rId8"/>
    <p:sldLayoutId id="2147501369" r:id="rId9"/>
    <p:sldLayoutId id="2147501370" r:id="rId10"/>
    <p:sldLayoutId id="2147501371" r:id="rId11"/>
    <p:sldLayoutId id="2147501372" r:id="rId12"/>
    <p:sldLayoutId id="2147501373" r:id="rId13"/>
    <p:sldLayoutId id="2147501374" r:id="rId14"/>
    <p:sldLayoutId id="2147501375" r:id="rId15"/>
    <p:sldLayoutId id="2147501376"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A4E7E5F-1256-6DC5-6C00-B658CDF59C0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3075" name="Rectangle 3">
            <a:extLst>
              <a:ext uri="{FF2B5EF4-FFF2-40B4-BE49-F238E27FC236}">
                <a16:creationId xmlns:a16="http://schemas.microsoft.com/office/drawing/2014/main" id="{93BF632A-C8C3-26B7-BAFF-62A4F54DF11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9A4C63CF-BE15-8547-7CFA-B6E96EBB3F6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021ABDFF-CFB2-7A11-0213-F86C86142BD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464E7E84-2F35-EC6C-23C6-9A488A054F3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8F130A78-7065-41FE-93AE-E88FE13123FE}"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01377" r:id="rId1"/>
    <p:sldLayoutId id="2147501378" r:id="rId2"/>
    <p:sldLayoutId id="2147501379" r:id="rId3"/>
    <p:sldLayoutId id="2147501380" r:id="rId4"/>
    <p:sldLayoutId id="2147501381" r:id="rId5"/>
    <p:sldLayoutId id="2147501382" r:id="rId6"/>
    <p:sldLayoutId id="2147501383" r:id="rId7"/>
    <p:sldLayoutId id="2147501384" r:id="rId8"/>
    <p:sldLayoutId id="2147501385" r:id="rId9"/>
    <p:sldLayoutId id="2147501386" r:id="rId10"/>
    <p:sldLayoutId id="2147501387" r:id="rId11"/>
    <p:sldLayoutId id="2147501388" r:id="rId12"/>
    <p:sldLayoutId id="2147501389" r:id="rId13"/>
    <p:sldLayoutId id="2147501390" r:id="rId14"/>
    <p:sldLayoutId id="2147501391" r:id="rId15"/>
    <p:sldLayoutId id="2147501392"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305F92D-CF78-A160-D3C8-0FF0025F3A2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4099" name="Rectangle 3">
            <a:extLst>
              <a:ext uri="{FF2B5EF4-FFF2-40B4-BE49-F238E27FC236}">
                <a16:creationId xmlns:a16="http://schemas.microsoft.com/office/drawing/2014/main" id="{F7DB15AA-D77B-A41D-0CD2-C4044E99966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FEB3686E-4162-ECB1-1CA0-EB59C3A9E32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fr-FR"/>
          </a:p>
        </p:txBody>
      </p:sp>
      <p:sp>
        <p:nvSpPr>
          <p:cNvPr id="1029" name="Rectangle 5">
            <a:extLst>
              <a:ext uri="{FF2B5EF4-FFF2-40B4-BE49-F238E27FC236}">
                <a16:creationId xmlns:a16="http://schemas.microsoft.com/office/drawing/2014/main" id="{AC6B2885-FAE4-EC36-EFFF-810A77349B7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fr-FR"/>
          </a:p>
        </p:txBody>
      </p:sp>
      <p:sp>
        <p:nvSpPr>
          <p:cNvPr id="1030" name="Rectangle 6">
            <a:extLst>
              <a:ext uri="{FF2B5EF4-FFF2-40B4-BE49-F238E27FC236}">
                <a16:creationId xmlns:a16="http://schemas.microsoft.com/office/drawing/2014/main" id="{69CBC577-02F1-EE6C-C580-987F6BBC78A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3A3D90F-EB09-407B-94D5-C196BD26D0AC}"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1393" r:id="rId1"/>
    <p:sldLayoutId id="2147501394" r:id="rId2"/>
    <p:sldLayoutId id="2147501395" r:id="rId3"/>
    <p:sldLayoutId id="2147501396" r:id="rId4"/>
    <p:sldLayoutId id="2147501397" r:id="rId5"/>
    <p:sldLayoutId id="2147501398" r:id="rId6"/>
    <p:sldLayoutId id="2147501399" r:id="rId7"/>
    <p:sldLayoutId id="2147501400" r:id="rId8"/>
    <p:sldLayoutId id="2147501401" r:id="rId9"/>
    <p:sldLayoutId id="2147501402" r:id="rId10"/>
    <p:sldLayoutId id="2147501403" r:id="rId11"/>
    <p:sldLayoutId id="2147501404" r:id="rId12"/>
    <p:sldLayoutId id="2147501405" r:id="rId13"/>
    <p:sldLayoutId id="2147501406" r:id="rId14"/>
    <p:sldLayoutId id="2147501407" r:id="rId15"/>
    <p:sldLayoutId id="2147501408"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55CAE9B-4ADA-44C3-AD50-CD989805A74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5123" name="Rectangle 3">
            <a:extLst>
              <a:ext uri="{FF2B5EF4-FFF2-40B4-BE49-F238E27FC236}">
                <a16:creationId xmlns:a16="http://schemas.microsoft.com/office/drawing/2014/main" id="{8DD68F70-07CE-ABCD-D488-E19F827D8B0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BAF74FA8-66B3-6237-3666-562836F970E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F913243A-875C-B9DD-4CB1-F79C1EF7843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E47C88DD-1D75-E2A8-A0AE-9BA72E43ABD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202DD89C-3858-40FE-A5AE-5992C979B67A}"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1409" r:id="rId1"/>
    <p:sldLayoutId id="2147501410" r:id="rId2"/>
    <p:sldLayoutId id="2147501411" r:id="rId3"/>
    <p:sldLayoutId id="2147501412" r:id="rId4"/>
    <p:sldLayoutId id="2147501413" r:id="rId5"/>
    <p:sldLayoutId id="2147501414" r:id="rId6"/>
    <p:sldLayoutId id="2147501415" r:id="rId7"/>
    <p:sldLayoutId id="2147501416" r:id="rId8"/>
    <p:sldLayoutId id="2147501417" r:id="rId9"/>
    <p:sldLayoutId id="2147501418" r:id="rId10"/>
    <p:sldLayoutId id="2147501419" r:id="rId11"/>
    <p:sldLayoutId id="2147501420" r:id="rId12"/>
    <p:sldLayoutId id="2147501421" r:id="rId13"/>
    <p:sldLayoutId id="2147501422" r:id="rId14"/>
    <p:sldLayoutId id="2147501423" r:id="rId15"/>
    <p:sldLayoutId id="214750142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88.xml"/><Relationship Id="rId7" Type="http://schemas.openxmlformats.org/officeDocument/2006/relationships/image" Target="../media/image308.png"/><Relationship Id="rId2" Type="http://schemas.openxmlformats.org/officeDocument/2006/relationships/slideLayout" Target="../slideLayouts/slideLayout71.xml"/><Relationship Id="rId1" Type="http://schemas.openxmlformats.org/officeDocument/2006/relationships/themeOverride" Target="../theme/themeOverride3.xml"/><Relationship Id="rId6" Type="http://schemas.openxmlformats.org/officeDocument/2006/relationships/image" Target="../media/image307.png"/><Relationship Id="rId5" Type="http://schemas.openxmlformats.org/officeDocument/2006/relationships/image" Target="../media/image306.png"/><Relationship Id="rId4" Type="http://schemas.openxmlformats.org/officeDocument/2006/relationships/image" Target="../media/image305.png"/></Relationships>
</file>

<file path=ppt/slides/_rels/slide101.xml.rels><?xml version="1.0" encoding="UTF-8" standalone="yes"?>
<Relationships xmlns="http://schemas.openxmlformats.org/package/2006/relationships"><Relationship Id="rId8" Type="http://schemas.openxmlformats.org/officeDocument/2006/relationships/image" Target="../media/image314.jpeg"/><Relationship Id="rId3" Type="http://schemas.openxmlformats.org/officeDocument/2006/relationships/image" Target="../media/image309.jpeg"/><Relationship Id="rId7" Type="http://schemas.openxmlformats.org/officeDocument/2006/relationships/image" Target="../media/image313.jpeg"/><Relationship Id="rId2" Type="http://schemas.openxmlformats.org/officeDocument/2006/relationships/notesSlide" Target="../notesSlides/notesSlide89.xml"/><Relationship Id="rId1" Type="http://schemas.openxmlformats.org/officeDocument/2006/relationships/slideLayout" Target="../slideLayouts/slideLayout22.xml"/><Relationship Id="rId6" Type="http://schemas.openxmlformats.org/officeDocument/2006/relationships/image" Target="../media/image312.jpeg"/><Relationship Id="rId5" Type="http://schemas.openxmlformats.org/officeDocument/2006/relationships/image" Target="../media/image311.jpeg"/><Relationship Id="rId4" Type="http://schemas.openxmlformats.org/officeDocument/2006/relationships/image" Target="../media/image310.png"/><Relationship Id="rId9" Type="http://schemas.openxmlformats.org/officeDocument/2006/relationships/image" Target="../media/image315.jpeg"/></Relationships>
</file>

<file path=ppt/slides/_rels/slide102.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90.xml"/><Relationship Id="rId1" Type="http://schemas.openxmlformats.org/officeDocument/2006/relationships/slideLayout" Target="../slideLayouts/slideLayout31.xml"/><Relationship Id="rId5" Type="http://schemas.openxmlformats.org/officeDocument/2006/relationships/image" Target="../media/image318.jpeg"/><Relationship Id="rId4" Type="http://schemas.openxmlformats.org/officeDocument/2006/relationships/image" Target="../media/image317.jpeg"/></Relationships>
</file>

<file path=ppt/slides/_rels/slide103.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91.xml"/><Relationship Id="rId1" Type="http://schemas.openxmlformats.org/officeDocument/2006/relationships/slideLayout" Target="../slideLayouts/slideLayout22.xml"/></Relationships>
</file>

<file path=ppt/slides/_rels/slide104.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92.xml"/><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93.xml"/><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gif"/><Relationship Id="rId5" Type="http://schemas.openxmlformats.org/officeDocument/2006/relationships/image" Target="../media/image322.jpeg"/><Relationship Id="rId4" Type="http://schemas.openxmlformats.org/officeDocument/2006/relationships/notesSlide" Target="../notesSlides/notesSlide9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2.jp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39.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wmf"/><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41.png"/><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8.xml"/><Relationship Id="rId1" Type="http://schemas.openxmlformats.org/officeDocument/2006/relationships/slideLayout" Target="../slideLayouts/slideLayout55.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29.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54.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95.jpe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2.xml"/><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97.png"/><Relationship Id="rId4" Type="http://schemas.openxmlformats.org/officeDocument/2006/relationships/image" Target="../media/image93.jpeg"/></Relationships>
</file>

<file path=ppt/slides/_rels/slide33.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4.xml"/><Relationship Id="rId1" Type="http://schemas.openxmlformats.org/officeDocument/2006/relationships/slideLayout" Target="../slideLayouts/slideLayout39.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jpeg"/></Relationships>
</file>

<file path=ppt/slides/_rels/slide3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jpg"/><Relationship Id="rId4" Type="http://schemas.openxmlformats.org/officeDocument/2006/relationships/image" Target="../media/image109.jpeg"/></Relationships>
</file>

<file path=ppt/slides/_rels/slide3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7.xml"/><Relationship Id="rId1" Type="http://schemas.openxmlformats.org/officeDocument/2006/relationships/slideLayout" Target="../slideLayouts/slideLayout36.xml"/><Relationship Id="rId4" Type="http://schemas.openxmlformats.org/officeDocument/2006/relationships/image" Target="../media/image97.png"/></Relationships>
</file>

<file path=ppt/slides/_rels/slide38.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png"/><Relationship Id="rId12"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18.jpeg"/><Relationship Id="rId11" Type="http://schemas.openxmlformats.org/officeDocument/2006/relationships/image" Target="../media/image123.png"/><Relationship Id="rId5" Type="http://schemas.openxmlformats.org/officeDocument/2006/relationships/image" Target="../media/image117.jpeg"/><Relationship Id="rId10" Type="http://schemas.openxmlformats.org/officeDocument/2006/relationships/image" Target="../media/image122.png"/><Relationship Id="rId4" Type="http://schemas.openxmlformats.org/officeDocument/2006/relationships/image" Target="../media/image116.jpeg"/><Relationship Id="rId9" Type="http://schemas.openxmlformats.org/officeDocument/2006/relationships/image" Target="../media/image121.png"/></Relationships>
</file>

<file path=ppt/slides/_rels/slide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jpeg"/><Relationship Id="rId7" Type="http://schemas.openxmlformats.org/officeDocument/2006/relationships/image" Target="../media/image130.png"/><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jpeg"/><Relationship Id="rId9" Type="http://schemas.openxmlformats.org/officeDocument/2006/relationships/image" Target="../media/image132.jpeg"/></Relationships>
</file>

<file path=ppt/slides/_rels/slide41.xml.rels><?xml version="1.0" encoding="UTF-8" standalone="yes"?>
<Relationships xmlns="http://schemas.openxmlformats.org/package/2006/relationships"><Relationship Id="rId3" Type="http://schemas.openxmlformats.org/officeDocument/2006/relationships/image" Target="../media/image133.jpg"/><Relationship Id="rId7" Type="http://schemas.openxmlformats.org/officeDocument/2006/relationships/image" Target="../media/image137.png"/><Relationship Id="rId2" Type="http://schemas.openxmlformats.org/officeDocument/2006/relationships/notesSlide" Target="../notesSlides/notesSlide41.xml"/><Relationship Id="rId1" Type="http://schemas.openxmlformats.org/officeDocument/2006/relationships/slideLayout" Target="../slideLayouts/slideLayout23.xml"/><Relationship Id="rId6" Type="http://schemas.openxmlformats.org/officeDocument/2006/relationships/image" Target="../media/image136.jpg"/><Relationship Id="rId5" Type="http://schemas.openxmlformats.org/officeDocument/2006/relationships/image" Target="../media/image135.png"/><Relationship Id="rId4" Type="http://schemas.openxmlformats.org/officeDocument/2006/relationships/image" Target="../media/image134.png"/></Relationships>
</file>

<file path=ppt/slides/_rels/slide4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4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3.xml"/><Relationship Id="rId1" Type="http://schemas.openxmlformats.org/officeDocument/2006/relationships/slideLayout" Target="../slideLayouts/slideLayout39.xml"/><Relationship Id="rId4" Type="http://schemas.openxmlformats.org/officeDocument/2006/relationships/image" Target="../media/image143.jpeg"/></Relationships>
</file>

<file path=ppt/slides/_rels/slide4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4.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png"/></Relationships>
</file>

<file path=ppt/slides/_rels/slide4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5.jpeg"/><Relationship Id="rId7" Type="http://schemas.openxmlformats.org/officeDocument/2006/relationships/image" Target="../media/image157.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97.png"/><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 Id="rId9" Type="http://schemas.openxmlformats.org/officeDocument/2006/relationships/image" Target="../media/image165.png"/></Relationships>
</file>

<file path=ppt/slides/_rels/slide5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5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notesSlide" Target="../notesSlides/notesSlide53.xml"/><Relationship Id="rId1" Type="http://schemas.openxmlformats.org/officeDocument/2006/relationships/slideLayout" Target="../slideLayouts/slideLayout39.xml"/><Relationship Id="rId6" Type="http://schemas.openxmlformats.org/officeDocument/2006/relationships/image" Target="../media/image174.jpeg"/><Relationship Id="rId5" Type="http://schemas.openxmlformats.org/officeDocument/2006/relationships/image" Target="../media/image173.png"/><Relationship Id="rId10" Type="http://schemas.openxmlformats.org/officeDocument/2006/relationships/image" Target="../media/image178.jpeg"/><Relationship Id="rId4" Type="http://schemas.openxmlformats.org/officeDocument/2006/relationships/image" Target="../media/image172.png"/><Relationship Id="rId9" Type="http://schemas.openxmlformats.org/officeDocument/2006/relationships/image" Target="../media/image177.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79.jpeg"/></Relationships>
</file>

<file path=ppt/slides/_rels/slide5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56.xml"/><Relationship Id="rId1" Type="http://schemas.openxmlformats.org/officeDocument/2006/relationships/slideLayout" Target="../slideLayouts/slideLayout23.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5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57.xml"/><Relationship Id="rId1" Type="http://schemas.openxmlformats.org/officeDocument/2006/relationships/slideLayout" Target="../slideLayouts/slideLayout14.xml"/><Relationship Id="rId5" Type="http://schemas.openxmlformats.org/officeDocument/2006/relationships/image" Target="../media/image187.jpeg"/><Relationship Id="rId4" Type="http://schemas.openxmlformats.org/officeDocument/2006/relationships/image" Target="../media/image186.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89.jpeg"/></Relationships>
</file>

<file path=ppt/slides/_rels/slide61.xml.rels><?xml version="1.0" encoding="UTF-8" standalone="yes"?>
<Relationships xmlns="http://schemas.openxmlformats.org/package/2006/relationships"><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62.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60.xml"/><Relationship Id="rId1" Type="http://schemas.openxmlformats.org/officeDocument/2006/relationships/slideLayout" Target="../slideLayouts/slideLayout23.x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96.jpeg"/></Relationships>
</file>

<file path=ppt/slides/_rels/slide63.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image" Target="../media/image204.jpeg"/><Relationship Id="rId7" Type="http://schemas.openxmlformats.org/officeDocument/2006/relationships/image" Target="../media/image208.png"/><Relationship Id="rId2" Type="http://schemas.openxmlformats.org/officeDocument/2006/relationships/notesSlide" Target="../notesSlides/notesSlide65.xml"/><Relationship Id="rId1" Type="http://schemas.openxmlformats.org/officeDocument/2006/relationships/slideLayout" Target="../slideLayouts/slideLayout23.xml"/><Relationship Id="rId6" Type="http://schemas.openxmlformats.org/officeDocument/2006/relationships/image" Target="../media/image207.jpeg"/><Relationship Id="rId5" Type="http://schemas.openxmlformats.org/officeDocument/2006/relationships/image" Target="../media/image206.jpeg"/><Relationship Id="rId4" Type="http://schemas.openxmlformats.org/officeDocument/2006/relationships/image" Target="../media/image205.jpeg"/></Relationships>
</file>

<file path=ppt/slides/_rels/slide69.xml.rels><?xml version="1.0" encoding="UTF-8" standalone="yes"?>
<Relationships xmlns="http://schemas.openxmlformats.org/package/2006/relationships"><Relationship Id="rId3" Type="http://schemas.openxmlformats.org/officeDocument/2006/relationships/image" Target="../media/image209.jpeg"/><Relationship Id="rId7" Type="http://schemas.openxmlformats.org/officeDocument/2006/relationships/image" Target="../media/image213.jpeg"/><Relationship Id="rId2" Type="http://schemas.openxmlformats.org/officeDocument/2006/relationships/notesSlide" Target="../notesSlides/notesSlide66.xml"/><Relationship Id="rId1" Type="http://schemas.openxmlformats.org/officeDocument/2006/relationships/slideLayout" Target="../slideLayouts/slideLayout39.xml"/><Relationship Id="rId6" Type="http://schemas.openxmlformats.org/officeDocument/2006/relationships/image" Target="../media/image212.jpeg"/><Relationship Id="rId5" Type="http://schemas.openxmlformats.org/officeDocument/2006/relationships/image" Target="../media/image211.png"/><Relationship Id="rId4" Type="http://schemas.openxmlformats.org/officeDocument/2006/relationships/image" Target="../media/image210.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4.png"/><Relationship Id="rId7" Type="http://schemas.openxmlformats.org/officeDocument/2006/relationships/image" Target="../media/image218.png"/><Relationship Id="rId12" Type="http://schemas.openxmlformats.org/officeDocument/2006/relationships/image" Target="../media/image223.jpeg"/><Relationship Id="rId2" Type="http://schemas.openxmlformats.org/officeDocument/2006/relationships/notesSlide" Target="../notesSlides/notesSlide67.xml"/><Relationship Id="rId1" Type="http://schemas.openxmlformats.org/officeDocument/2006/relationships/slideLayout" Target="../slideLayouts/slideLayout36.xml"/><Relationship Id="rId6" Type="http://schemas.openxmlformats.org/officeDocument/2006/relationships/image" Target="../media/image217.png"/><Relationship Id="rId11" Type="http://schemas.openxmlformats.org/officeDocument/2006/relationships/image" Target="../media/image222.png"/><Relationship Id="rId5" Type="http://schemas.openxmlformats.org/officeDocument/2006/relationships/image" Target="../media/image216.png"/><Relationship Id="rId10" Type="http://schemas.openxmlformats.org/officeDocument/2006/relationships/image" Target="../media/image221.png"/><Relationship Id="rId4" Type="http://schemas.openxmlformats.org/officeDocument/2006/relationships/image" Target="../media/image215.png"/><Relationship Id="rId9" Type="http://schemas.openxmlformats.org/officeDocument/2006/relationships/image" Target="../media/image220.png"/></Relationships>
</file>

<file path=ppt/slides/_rels/slide7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69.xml"/><Relationship Id="rId1" Type="http://schemas.openxmlformats.org/officeDocument/2006/relationships/slideLayout" Target="../slideLayouts/slideLayout23.xml"/><Relationship Id="rId6" Type="http://schemas.openxmlformats.org/officeDocument/2006/relationships/image" Target="../media/image228.jpeg"/><Relationship Id="rId5" Type="http://schemas.openxmlformats.org/officeDocument/2006/relationships/image" Target="../media/image227.jpeg"/><Relationship Id="rId4" Type="http://schemas.openxmlformats.org/officeDocument/2006/relationships/image" Target="../media/image226.jpeg"/></Relationships>
</file>

<file path=ppt/slides/_rels/slide73.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70.xml"/><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71.xml"/><Relationship Id="rId1" Type="http://schemas.openxmlformats.org/officeDocument/2006/relationships/slideLayout" Target="../slideLayouts/slideLayout23.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s>
</file>

<file path=ppt/slides/_rels/slide75.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72.xml"/><Relationship Id="rId1" Type="http://schemas.openxmlformats.org/officeDocument/2006/relationships/slideLayout" Target="../slideLayouts/slideLayout23.xml"/><Relationship Id="rId6" Type="http://schemas.openxmlformats.org/officeDocument/2006/relationships/image" Target="../media/image238.jpeg"/><Relationship Id="rId5" Type="http://schemas.openxmlformats.org/officeDocument/2006/relationships/image" Target="../media/image237.jpeg"/><Relationship Id="rId4" Type="http://schemas.openxmlformats.org/officeDocument/2006/relationships/image" Target="../media/image236.jpeg"/></Relationships>
</file>

<file path=ppt/slides/_rels/slide77.xml.rels><?xml version="1.0" encoding="UTF-8" standalone="yes"?>
<Relationships xmlns="http://schemas.openxmlformats.org/package/2006/relationships"><Relationship Id="rId3" Type="http://schemas.openxmlformats.org/officeDocument/2006/relationships/image" Target="../media/image239.jpeg"/><Relationship Id="rId7" Type="http://schemas.openxmlformats.org/officeDocument/2006/relationships/image" Target="../media/image243.jpeg"/><Relationship Id="rId2" Type="http://schemas.openxmlformats.org/officeDocument/2006/relationships/notesSlide" Target="../notesSlides/notesSlide73.xml"/><Relationship Id="rId1" Type="http://schemas.openxmlformats.org/officeDocument/2006/relationships/slideLayout" Target="../slideLayouts/slideLayout23.xml"/><Relationship Id="rId6" Type="http://schemas.openxmlformats.org/officeDocument/2006/relationships/image" Target="../media/image242.jpeg"/><Relationship Id="rId5" Type="http://schemas.openxmlformats.org/officeDocument/2006/relationships/image" Target="../media/image241.jpeg"/><Relationship Id="rId4" Type="http://schemas.openxmlformats.org/officeDocument/2006/relationships/image" Target="../media/image240.jpeg"/></Relationships>
</file>

<file path=ppt/slides/_rels/slide78.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74.xml"/><Relationship Id="rId1" Type="http://schemas.openxmlformats.org/officeDocument/2006/relationships/slideLayout" Target="../slideLayouts/slideLayout17.xml"/><Relationship Id="rId6" Type="http://schemas.openxmlformats.org/officeDocument/2006/relationships/image" Target="../media/image247.jpeg"/><Relationship Id="rId5" Type="http://schemas.openxmlformats.org/officeDocument/2006/relationships/image" Target="../media/image246.png"/><Relationship Id="rId4" Type="http://schemas.openxmlformats.org/officeDocument/2006/relationships/image" Target="../media/image245.jpeg"/></Relationships>
</file>

<file path=ppt/slides/_rels/slide79.xml.rels><?xml version="1.0" encoding="UTF-8" standalone="yes"?>
<Relationships xmlns="http://schemas.openxmlformats.org/package/2006/relationships"><Relationship Id="rId8" Type="http://schemas.openxmlformats.org/officeDocument/2006/relationships/image" Target="../media/image253.jpeg"/><Relationship Id="rId3" Type="http://schemas.openxmlformats.org/officeDocument/2006/relationships/image" Target="../media/image248.jpeg"/><Relationship Id="rId7" Type="http://schemas.openxmlformats.org/officeDocument/2006/relationships/image" Target="../media/image252.jpeg"/><Relationship Id="rId2" Type="http://schemas.openxmlformats.org/officeDocument/2006/relationships/notesSlide" Target="../notesSlides/notesSlide75.xml"/><Relationship Id="rId1" Type="http://schemas.openxmlformats.org/officeDocument/2006/relationships/slideLayout" Target="../slideLayouts/slideLayout23.xml"/><Relationship Id="rId6" Type="http://schemas.openxmlformats.org/officeDocument/2006/relationships/image" Target="../media/image251.jpeg"/><Relationship Id="rId5" Type="http://schemas.openxmlformats.org/officeDocument/2006/relationships/image" Target="../media/image250.jpeg"/><Relationship Id="rId4" Type="http://schemas.openxmlformats.org/officeDocument/2006/relationships/image" Target="../media/image249.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76.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77.xml"/><Relationship Id="rId1" Type="http://schemas.openxmlformats.org/officeDocument/2006/relationships/slideLayout" Target="../slideLayouts/slideLayout23.xml"/><Relationship Id="rId6" Type="http://schemas.openxmlformats.org/officeDocument/2006/relationships/image" Target="../media/image258.png"/><Relationship Id="rId5" Type="http://schemas.openxmlformats.org/officeDocument/2006/relationships/image" Target="../media/image257.jpeg"/><Relationship Id="rId4" Type="http://schemas.openxmlformats.org/officeDocument/2006/relationships/image" Target="../media/image256.jpeg"/></Relationships>
</file>

<file path=ppt/slides/_rels/slide82.xml.rels><?xml version="1.0" encoding="UTF-8" standalone="yes"?>
<Relationships xmlns="http://schemas.openxmlformats.org/package/2006/relationships"><Relationship Id="rId3" Type="http://schemas.openxmlformats.org/officeDocument/2006/relationships/image" Target="../media/image259.jpeg"/><Relationship Id="rId7" Type="http://schemas.openxmlformats.org/officeDocument/2006/relationships/image" Target="../media/image263.png"/><Relationship Id="rId2" Type="http://schemas.openxmlformats.org/officeDocument/2006/relationships/notesSlide" Target="../notesSlides/notesSlide78.xml"/><Relationship Id="rId1" Type="http://schemas.openxmlformats.org/officeDocument/2006/relationships/slideLayout" Target="../slideLayouts/slideLayout23.xml"/><Relationship Id="rId6" Type="http://schemas.openxmlformats.org/officeDocument/2006/relationships/image" Target="../media/image262.png"/><Relationship Id="rId5" Type="http://schemas.openxmlformats.org/officeDocument/2006/relationships/image" Target="../media/image261.jpeg"/><Relationship Id="rId4" Type="http://schemas.openxmlformats.org/officeDocument/2006/relationships/image" Target="../media/image260.png"/></Relationships>
</file>

<file path=ppt/slides/_rels/slide83.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79.xml"/><Relationship Id="rId1" Type="http://schemas.openxmlformats.org/officeDocument/2006/relationships/slideLayout" Target="../slideLayouts/slideLayout23.xml"/><Relationship Id="rId6" Type="http://schemas.openxmlformats.org/officeDocument/2006/relationships/image" Target="../media/image267.jpeg"/><Relationship Id="rId5" Type="http://schemas.openxmlformats.org/officeDocument/2006/relationships/image" Target="../media/image266.jpeg"/><Relationship Id="rId4" Type="http://schemas.openxmlformats.org/officeDocument/2006/relationships/image" Target="../media/image265.jpeg"/></Relationships>
</file>

<file path=ppt/slides/_rels/slide84.xml.rels><?xml version="1.0" encoding="UTF-8" standalone="yes"?>
<Relationships xmlns="http://schemas.openxmlformats.org/package/2006/relationships"><Relationship Id="rId3" Type="http://schemas.openxmlformats.org/officeDocument/2006/relationships/image" Target="../media/image268.jpeg"/><Relationship Id="rId7" Type="http://schemas.openxmlformats.org/officeDocument/2006/relationships/image" Target="../media/image272.png"/><Relationship Id="rId2" Type="http://schemas.openxmlformats.org/officeDocument/2006/relationships/notesSlide" Target="../notesSlides/notesSlide80.xml"/><Relationship Id="rId1" Type="http://schemas.openxmlformats.org/officeDocument/2006/relationships/slideLayout" Target="../slideLayouts/slideLayout23.xml"/><Relationship Id="rId6" Type="http://schemas.openxmlformats.org/officeDocument/2006/relationships/image" Target="../media/image271.jpeg"/><Relationship Id="rId5" Type="http://schemas.openxmlformats.org/officeDocument/2006/relationships/image" Target="../media/image270.jpeg"/><Relationship Id="rId4" Type="http://schemas.openxmlformats.org/officeDocument/2006/relationships/image" Target="../media/image269.jpeg"/></Relationships>
</file>

<file path=ppt/slides/_rels/slide85.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81.xml"/><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274.jpeg"/><Relationship Id="rId1" Type="http://schemas.openxmlformats.org/officeDocument/2006/relationships/slideLayout" Target="../slideLayouts/slideLayout23.xml"/><Relationship Id="rId5" Type="http://schemas.openxmlformats.org/officeDocument/2006/relationships/image" Target="../media/image277.jpeg"/><Relationship Id="rId4" Type="http://schemas.openxmlformats.org/officeDocument/2006/relationships/image" Target="../media/image276.jpeg"/></Relationships>
</file>

<file path=ppt/slides/_rels/slide87.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82.xml"/><Relationship Id="rId1" Type="http://schemas.openxmlformats.org/officeDocument/2006/relationships/slideLayout" Target="../slideLayouts/slideLayout23.xml"/><Relationship Id="rId4" Type="http://schemas.openxmlformats.org/officeDocument/2006/relationships/image" Target="../media/image279.jpeg"/></Relationships>
</file>

<file path=ppt/slides/_rels/slide88.xml.rels><?xml version="1.0" encoding="UTF-8" standalone="yes"?>
<Relationships xmlns="http://schemas.openxmlformats.org/package/2006/relationships"><Relationship Id="rId2" Type="http://schemas.openxmlformats.org/officeDocument/2006/relationships/image" Target="../media/image280.jp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8" Type="http://schemas.openxmlformats.org/officeDocument/2006/relationships/image" Target="../media/image287.jpeg"/><Relationship Id="rId3" Type="http://schemas.openxmlformats.org/officeDocument/2006/relationships/image" Target="../media/image282.jpeg"/><Relationship Id="rId7" Type="http://schemas.openxmlformats.org/officeDocument/2006/relationships/image" Target="../media/image286.jpeg"/><Relationship Id="rId2" Type="http://schemas.openxmlformats.org/officeDocument/2006/relationships/notesSlide" Target="../notesSlides/notesSlide83.xml"/><Relationship Id="rId1" Type="http://schemas.openxmlformats.org/officeDocument/2006/relationships/slideLayout" Target="../slideLayouts/slideLayout30.xml"/><Relationship Id="rId6" Type="http://schemas.openxmlformats.org/officeDocument/2006/relationships/image" Target="../media/image285.jpeg"/><Relationship Id="rId11" Type="http://schemas.openxmlformats.org/officeDocument/2006/relationships/image" Target="../media/image290.png"/><Relationship Id="rId5" Type="http://schemas.openxmlformats.org/officeDocument/2006/relationships/image" Target="../media/image284.jpeg"/><Relationship Id="rId10" Type="http://schemas.openxmlformats.org/officeDocument/2006/relationships/image" Target="../media/image289.jpeg"/><Relationship Id="rId4" Type="http://schemas.openxmlformats.org/officeDocument/2006/relationships/image" Target="../media/image283.png"/><Relationship Id="rId9" Type="http://schemas.openxmlformats.org/officeDocument/2006/relationships/image" Target="../media/image288.jpeg"/></Relationships>
</file>

<file path=ppt/slides/_rels/slide91.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image" Target="../media/image295.jpeg"/><Relationship Id="rId1" Type="http://schemas.openxmlformats.org/officeDocument/2006/relationships/slideLayout" Target="../slideLayouts/slideLayout23.xml"/><Relationship Id="rId5" Type="http://schemas.openxmlformats.org/officeDocument/2006/relationships/image" Target="../media/image298.jpeg"/><Relationship Id="rId4" Type="http://schemas.openxmlformats.org/officeDocument/2006/relationships/image" Target="../media/image297.png"/></Relationships>
</file>

<file path=ppt/slides/_rels/slide96.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84.xml"/><Relationship Id="rId1" Type="http://schemas.openxmlformats.org/officeDocument/2006/relationships/slideLayout" Target="../slideLayouts/slideLayout23.xml"/><Relationship Id="rId5" Type="http://schemas.openxmlformats.org/officeDocument/2006/relationships/image" Target="../media/image301.jpeg"/><Relationship Id="rId4" Type="http://schemas.openxmlformats.org/officeDocument/2006/relationships/image" Target="../media/image300.jpeg"/></Relationships>
</file>

<file path=ppt/slides/_rels/slide97.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85.xml"/><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86.xml"/><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7.xml"/><Relationship Id="rId1" Type="http://schemas.openxmlformats.org/officeDocument/2006/relationships/slideLayout" Target="../slideLayouts/slideLayout17.xml"/><Relationship Id="rId4" Type="http://schemas.openxmlformats.org/officeDocument/2006/relationships/image" Target="../media/image30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descr="Stuoia">
            <a:extLst>
              <a:ext uri="{FF2B5EF4-FFF2-40B4-BE49-F238E27FC236}">
                <a16:creationId xmlns:a16="http://schemas.microsoft.com/office/drawing/2014/main" id="{A7F01266-27B2-8972-8BAE-D28EBC91A4B3}"/>
              </a:ext>
            </a:extLst>
          </p:cNvPr>
          <p:cNvSpPr>
            <a:spLocks noChangeArrowheads="1"/>
          </p:cNvSpPr>
          <p:nvPr/>
        </p:nvSpPr>
        <p:spPr bwMode="auto">
          <a:xfrm>
            <a:off x="250825" y="188913"/>
            <a:ext cx="8642350" cy="6480175"/>
          </a:xfrm>
          <a:prstGeom prst="rect">
            <a:avLst/>
          </a:prstGeom>
          <a:blipFill dpi="0" rotWithShape="1">
            <a:blip r:embed="rId5"/>
            <a:srcRect/>
            <a:tile tx="0" ty="0" sx="100000" sy="100000" flip="none" algn="tl"/>
          </a:blipFill>
          <a:ln w="76200">
            <a:solidFill>
              <a:srgbClr val="5F5F5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pic>
        <p:nvPicPr>
          <p:cNvPr id="64516" name="Picture 3" descr="bandiera palestinese">
            <a:extLst>
              <a:ext uri="{FF2B5EF4-FFF2-40B4-BE49-F238E27FC236}">
                <a16:creationId xmlns:a16="http://schemas.microsoft.com/office/drawing/2014/main" id="{80AD2301-BB5C-C8F8-FC08-24E4476519C4}"/>
              </a:ext>
            </a:extLst>
          </p:cNvPr>
          <p:cNvPicPr>
            <a:picLocks noChangeAspect="1" noChangeArrowheads="1"/>
          </p:cNvPicPr>
          <p:nvPr/>
        </p:nvPicPr>
        <p:blipFill>
          <a:blip r:embed="rId6">
            <a:lum bright="-10000" contrast="10000"/>
          </a:blip>
          <a:srcRect/>
          <a:stretch>
            <a:fillRect/>
          </a:stretch>
        </p:blipFill>
        <p:spPr bwMode="auto">
          <a:xfrm>
            <a:off x="948392" y="685693"/>
            <a:ext cx="3384550" cy="1703388"/>
          </a:xfrm>
          <a:prstGeom prst="rect">
            <a:avLst/>
          </a:prstGeom>
          <a:ln>
            <a:solidFill>
              <a:schemeClr val="accent4">
                <a:lumMod val="10000"/>
              </a:schemeClr>
            </a:solidFill>
          </a:ln>
          <a:effectLst>
            <a:outerShdw blurRad="292100" dist="139700" dir="2700000" algn="tl" rotWithShape="0">
              <a:srgbClr val="333333">
                <a:alpha val="65000"/>
              </a:srgbClr>
            </a:outerShdw>
          </a:effectLst>
        </p:spPr>
      </p:pic>
      <p:pic>
        <p:nvPicPr>
          <p:cNvPr id="9" name="Picture 4" descr="C:\Users\Enrico\Desktop\4 map.jpg">
            <a:extLst>
              <a:ext uri="{FF2B5EF4-FFF2-40B4-BE49-F238E27FC236}">
                <a16:creationId xmlns:a16="http://schemas.microsoft.com/office/drawing/2014/main" id="{BE2D1F5D-CD78-58D0-0325-40AF5BB47B06}"/>
              </a:ext>
            </a:extLst>
          </p:cNvPr>
          <p:cNvPicPr>
            <a:picLocks noChangeAspect="1" noChangeArrowheads="1"/>
          </p:cNvPicPr>
          <p:nvPr/>
        </p:nvPicPr>
        <p:blipFill>
          <a:blip r:embed="rId7"/>
          <a:srcRect/>
          <a:stretch>
            <a:fillRect/>
          </a:stretch>
        </p:blipFill>
        <p:spPr bwMode="auto">
          <a:xfrm>
            <a:off x="954309" y="4153904"/>
            <a:ext cx="3443287" cy="2185987"/>
          </a:xfrm>
          <a:prstGeom prst="rect">
            <a:avLst/>
          </a:prstGeom>
          <a:ln>
            <a:solidFill>
              <a:schemeClr val="accent4">
                <a:lumMod val="10000"/>
              </a:schemeClr>
            </a:solidFill>
          </a:ln>
          <a:effectLst>
            <a:outerShdw blurRad="292100" dist="139700" dir="2700000" algn="tl" rotWithShape="0">
              <a:srgbClr val="333333">
                <a:alpha val="65000"/>
              </a:srgbClr>
            </a:outerShdw>
          </a:effectLst>
        </p:spPr>
      </p:pic>
      <p:sp>
        <p:nvSpPr>
          <p:cNvPr id="25606" name="Text Box 6">
            <a:extLst>
              <a:ext uri="{FF2B5EF4-FFF2-40B4-BE49-F238E27FC236}">
                <a16:creationId xmlns:a16="http://schemas.microsoft.com/office/drawing/2014/main" id="{ACE4CA34-54D0-EC02-515C-ECD9C728E7B5}"/>
              </a:ext>
            </a:extLst>
          </p:cNvPr>
          <p:cNvSpPr txBox="1">
            <a:spLocks noChangeArrowheads="1"/>
          </p:cNvSpPr>
          <p:nvPr/>
        </p:nvSpPr>
        <p:spPr bwMode="auto">
          <a:xfrm>
            <a:off x="4939457" y="450089"/>
            <a:ext cx="34559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2000" b="1" dirty="0">
                <a:solidFill>
                  <a:srgbClr val="000000"/>
                </a:solidFill>
                <a:latin typeface="Arial Black" panose="020B0A04020102020204" pitchFamily="34" charset="0"/>
              </a:rPr>
              <a:t>تاريخ</a:t>
            </a:r>
            <a:endParaRPr lang="it-IT" altLang="it-CH" sz="12000" b="1" dirty="0">
              <a:solidFill>
                <a:srgbClr val="000000"/>
              </a:solidFill>
              <a:latin typeface="Arial Black" panose="020B0A04020102020204" pitchFamily="34" charset="0"/>
            </a:endParaRPr>
          </a:p>
        </p:txBody>
      </p:sp>
      <p:sp>
        <p:nvSpPr>
          <p:cNvPr id="25607" name="CasellaDiTesto 1">
            <a:extLst>
              <a:ext uri="{FF2B5EF4-FFF2-40B4-BE49-F238E27FC236}">
                <a16:creationId xmlns:a16="http://schemas.microsoft.com/office/drawing/2014/main" id="{15B10308-658E-F100-5046-D3B526299D6E}"/>
              </a:ext>
            </a:extLst>
          </p:cNvPr>
          <p:cNvSpPr txBox="1">
            <a:spLocks noChangeArrowheads="1"/>
          </p:cNvSpPr>
          <p:nvPr/>
        </p:nvSpPr>
        <p:spPr bwMode="auto">
          <a:xfrm>
            <a:off x="4538072" y="4047404"/>
            <a:ext cx="405067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2000" b="1" dirty="0">
                <a:solidFill>
                  <a:srgbClr val="000000"/>
                </a:solidFill>
                <a:latin typeface="Arial Black" panose="020B0A04020102020204" pitchFamily="34" charset="0"/>
              </a:rPr>
              <a:t>بالصور</a:t>
            </a:r>
            <a:endParaRPr lang="it-CH" altLang="it-CH" sz="12000" b="1" dirty="0">
              <a:solidFill>
                <a:srgbClr val="000000"/>
              </a:solidFill>
              <a:latin typeface="Arial Black" panose="020B0A04020102020204" pitchFamily="34" charset="0"/>
            </a:endParaRPr>
          </a:p>
        </p:txBody>
      </p:sp>
      <p:sp>
        <p:nvSpPr>
          <p:cNvPr id="594946" name="Slide Number Placeholder 3">
            <a:extLst>
              <a:ext uri="{FF2B5EF4-FFF2-40B4-BE49-F238E27FC236}">
                <a16:creationId xmlns:a16="http://schemas.microsoft.com/office/drawing/2014/main" id="{B826AC02-B00D-7A7B-9F19-8F1830639A5C}"/>
              </a:ext>
            </a:extLst>
          </p:cNvPr>
          <p:cNvSpPr>
            <a:spLocks noGrp="1"/>
          </p:cNvSpPr>
          <p:nvPr>
            <p:ph type="sldNum" sz="quarter" idx="12"/>
          </p:nvPr>
        </p:nvSpPr>
        <p:spPr>
          <a:xfrm>
            <a:off x="8180388" y="6245225"/>
            <a:ext cx="506412" cy="352425"/>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696C15C2-A1FB-436E-AC94-19E19C293890}" type="slidenum">
              <a:rPr lang="it-IT" altLang="it-CH" sz="1800" b="1" smtClean="0">
                <a:solidFill>
                  <a:schemeClr val="accent4">
                    <a:lumMod val="10000"/>
                  </a:schemeClr>
                </a:solidFill>
              </a:rPr>
              <a:pPr>
                <a:spcBef>
                  <a:spcPct val="0"/>
                </a:spcBef>
                <a:buFontTx/>
                <a:buNone/>
                <a:defRPr/>
              </a:pPr>
              <a:t>1</a:t>
            </a:fld>
            <a:endParaRPr lang="it-IT" altLang="it-CH" sz="1800" b="1" dirty="0">
              <a:solidFill>
                <a:schemeClr val="accent4">
                  <a:lumMod val="10000"/>
                </a:schemeClr>
              </a:solidFill>
            </a:endParaRPr>
          </a:p>
        </p:txBody>
      </p:sp>
      <p:sp>
        <p:nvSpPr>
          <p:cNvPr id="136198" name="Text Box 5">
            <a:extLst>
              <a:ext uri="{FF2B5EF4-FFF2-40B4-BE49-F238E27FC236}">
                <a16:creationId xmlns:a16="http://schemas.microsoft.com/office/drawing/2014/main" id="{4BADD07D-09BB-42F7-3929-89ECCAD9DA47}"/>
              </a:ext>
            </a:extLst>
          </p:cNvPr>
          <p:cNvSpPr txBox="1">
            <a:spLocks noChangeArrowheads="1"/>
          </p:cNvSpPr>
          <p:nvPr/>
        </p:nvSpPr>
        <p:spPr bwMode="auto">
          <a:xfrm>
            <a:off x="948392" y="2547162"/>
            <a:ext cx="7445375" cy="1477328"/>
          </a:xfrm>
          <a:prstGeom prst="rect">
            <a:avLst/>
          </a:prstGeom>
          <a:solidFill>
            <a:srgbClr val="FFFF00"/>
          </a:solidFill>
          <a:ln w="38100">
            <a:solidFill>
              <a:srgbClr val="000000"/>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it-CH" altLang="it-CH" sz="5400" b="1" dirty="0">
                <a:solidFill>
                  <a:schemeClr val="accent4">
                    <a:lumMod val="10000"/>
                  </a:schemeClr>
                </a:solidFill>
                <a:effectLst>
                  <a:outerShdw blurRad="38100" dist="38100" dir="2700000" algn="tl">
                    <a:srgbClr val="000000">
                      <a:alpha val="43137"/>
                    </a:srgbClr>
                  </a:outerShdw>
                </a:effectLst>
                <a:ea typeface="GungsuhChe" pitchFamily="49" charset="-127"/>
                <a:cs typeface="Arial" charset="0"/>
              </a:rPr>
              <a:t>                     </a:t>
            </a:r>
            <a:r>
              <a:rPr lang="ar-AE" altLang="it-CH" sz="9000" b="1" dirty="0">
                <a:solidFill>
                  <a:schemeClr val="accent4">
                    <a:lumMod val="10000"/>
                  </a:schemeClr>
                </a:solidFill>
                <a:latin typeface="Arial Black" panose="020B0A04020102020204" pitchFamily="34" charset="0"/>
                <a:ea typeface="GungsuhChe" pitchFamily="49" charset="-127"/>
                <a:cs typeface="Arial" charset="0"/>
              </a:rPr>
              <a:t>فلسطين</a:t>
            </a:r>
            <a:endParaRPr lang="it-IT" altLang="it-CH" sz="9000" b="1" dirty="0">
              <a:solidFill>
                <a:schemeClr val="accent4">
                  <a:lumMod val="10000"/>
                </a:schemeClr>
              </a:solidFill>
              <a:latin typeface="Arial Black" panose="020B0A04020102020204" pitchFamily="34" charset="0"/>
              <a:ea typeface="GungsuhChe" pitchFamily="49" charset="-127"/>
              <a:cs typeface="Arial" charset="0"/>
            </a:endParaRPr>
          </a:p>
        </p:txBody>
      </p:sp>
      <p:pic>
        <p:nvPicPr>
          <p:cNvPr id="7" name="Picture 5">
            <a:extLst>
              <a:ext uri="{FF2B5EF4-FFF2-40B4-BE49-F238E27FC236}">
                <a16:creationId xmlns:a16="http://schemas.microsoft.com/office/drawing/2014/main" id="{3B0A8F33-8A47-6376-2FF7-673674AC41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9483" y="2831776"/>
            <a:ext cx="928688"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A4CD516B-8DCE-9A46-7824-F1E20EED98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9358" y="2617464"/>
            <a:ext cx="135731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7F399BB3-3131-4A81-819F-46D94A1132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5296" y="2974651"/>
            <a:ext cx="622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8DAC76D6-B44F-9DE4-1642-73E147AB155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alestine national song">
            <a:hlinkClick r:id="" action="ppaction://media"/>
            <a:extLst>
              <a:ext uri="{FF2B5EF4-FFF2-40B4-BE49-F238E27FC236}">
                <a16:creationId xmlns:a16="http://schemas.microsoft.com/office/drawing/2014/main" id="{D66583F5-709E-21B7-15DD-379C6D16C10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17051" y="3007194"/>
            <a:ext cx="487363" cy="487363"/>
          </a:xfrm>
          <a:prstGeom prst="rect">
            <a:avLst/>
          </a:prstGeom>
        </p:spPr>
      </p:pic>
      <p:sp>
        <p:nvSpPr>
          <p:cNvPr id="5" name="CasellaDiTesto 4">
            <a:extLst>
              <a:ext uri="{FF2B5EF4-FFF2-40B4-BE49-F238E27FC236}">
                <a16:creationId xmlns:a16="http://schemas.microsoft.com/office/drawing/2014/main" id="{6719753E-6D96-50A3-8976-DC711248034D}"/>
              </a:ext>
            </a:extLst>
          </p:cNvPr>
          <p:cNvSpPr txBox="1"/>
          <p:nvPr/>
        </p:nvSpPr>
        <p:spPr>
          <a:xfrm>
            <a:off x="5612594" y="5755563"/>
            <a:ext cx="2160240" cy="461665"/>
          </a:xfrm>
          <a:prstGeom prst="rect">
            <a:avLst/>
          </a:prstGeom>
          <a:noFill/>
        </p:spPr>
        <p:txBody>
          <a:bodyPr wrap="square" rtlCol="0">
            <a:spAutoFit/>
          </a:bodyPr>
          <a:lstStyle/>
          <a:p>
            <a:r>
              <a:rPr lang="ar-AE" sz="2400" dirty="0">
                <a:solidFill>
                  <a:schemeClr val="accent4">
                    <a:lumMod val="10000"/>
                  </a:schemeClr>
                </a:solidFill>
              </a:rPr>
              <a:t>عرض موجز للغاية</a:t>
            </a:r>
            <a:endParaRPr lang="en-US" sz="2400" dirty="0">
              <a:solidFill>
                <a:schemeClr val="accent4">
                  <a:lumMod val="1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3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78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egnaposto numero diapositiva 1">
            <a:extLst>
              <a:ext uri="{FF2B5EF4-FFF2-40B4-BE49-F238E27FC236}">
                <a16:creationId xmlns:a16="http://schemas.microsoft.com/office/drawing/2014/main" id="{42F94B1A-3FCD-5E5B-A617-9BAD78ED7E46}"/>
              </a:ext>
            </a:extLst>
          </p:cNvPr>
          <p:cNvSpPr>
            <a:spLocks noGrp="1" noChangeArrowheads="1"/>
          </p:cNvSpPr>
          <p:nvPr>
            <p:ph type="sldNum" sz="quarter" idx="12"/>
          </p:nvPr>
        </p:nvSpPr>
        <p:spPr>
          <a:xfrm>
            <a:off x="7494588" y="5722938"/>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AA969E0-509C-4AE8-8B38-21074D4E924A}" type="slidenum">
              <a:rPr lang="it-IT" altLang="en-US" sz="1400" smtClean="0">
                <a:solidFill>
                  <a:srgbClr val="FFFFFF"/>
                </a:solidFill>
              </a:rPr>
              <a:pPr>
                <a:spcBef>
                  <a:spcPct val="0"/>
                </a:spcBef>
                <a:buFontTx/>
                <a:buNone/>
              </a:pPr>
              <a:t>10</a:t>
            </a:fld>
            <a:endParaRPr lang="it-IT" altLang="en-US" sz="1400">
              <a:solidFill>
                <a:srgbClr val="FFFFFF"/>
              </a:solidFill>
            </a:endParaRPr>
          </a:p>
        </p:txBody>
      </p:sp>
      <p:pic>
        <p:nvPicPr>
          <p:cNvPr id="101379" name="Immagine 2">
            <a:extLst>
              <a:ext uri="{FF2B5EF4-FFF2-40B4-BE49-F238E27FC236}">
                <a16:creationId xmlns:a16="http://schemas.microsoft.com/office/drawing/2014/main" id="{3983975E-7535-B9DA-A169-9C23666C1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404813"/>
            <a:ext cx="8280400" cy="50403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5332" name="CasellaDiTesto 3">
            <a:extLst>
              <a:ext uri="{FF2B5EF4-FFF2-40B4-BE49-F238E27FC236}">
                <a16:creationId xmlns:a16="http://schemas.microsoft.com/office/drawing/2014/main" id="{C941C268-0370-B3FA-DA98-95C35D0C55D0}"/>
              </a:ext>
            </a:extLst>
          </p:cNvPr>
          <p:cNvSpPr txBox="1">
            <a:spLocks noChangeArrowheads="1"/>
          </p:cNvSpPr>
          <p:nvPr/>
        </p:nvSpPr>
        <p:spPr bwMode="auto">
          <a:xfrm>
            <a:off x="2350293" y="5636567"/>
            <a:ext cx="4392613"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altLang="en-US" sz="2400" b="0" dirty="0"/>
              <a:t>وادي الاردن.</a:t>
            </a:r>
            <a:r>
              <a:rPr lang="en-US" altLang="en-US" sz="2400" b="0" dirty="0"/>
              <a:t> </a:t>
            </a:r>
            <a:r>
              <a:rPr lang="ar-AE" altLang="en-US" sz="2400" b="0" dirty="0"/>
              <a:t>في الخلفية الهضبة الأردنية.</a:t>
            </a:r>
            <a:endParaRPr lang="en-US" altLang="en-US" sz="2400" b="0" dirty="0"/>
          </a:p>
        </p:txBody>
      </p:sp>
      <p:sp>
        <p:nvSpPr>
          <p:cNvPr id="101381" name="CasellaDiTesto 1">
            <a:extLst>
              <a:ext uri="{FF2B5EF4-FFF2-40B4-BE49-F238E27FC236}">
                <a16:creationId xmlns:a16="http://schemas.microsoft.com/office/drawing/2014/main" id="{36D30DF1-9D61-05E2-E4AD-0706DDCB1EB8}"/>
              </a:ext>
            </a:extLst>
          </p:cNvPr>
          <p:cNvSpPr txBox="1">
            <a:spLocks noChangeArrowheads="1"/>
          </p:cNvSpPr>
          <p:nvPr/>
        </p:nvSpPr>
        <p:spPr bwMode="auto">
          <a:xfrm>
            <a:off x="2735845" y="6164489"/>
            <a:ext cx="36723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en-US" sz="1200" dirty="0"/>
              <a:t>ا</a:t>
            </a:r>
            <a:r>
              <a:rPr lang="ar-AE" altLang="en-US" sz="1800" dirty="0"/>
              <a:t>لبقع البيضاء هي دفيئات المستوطنات الإسرائيلية</a:t>
            </a:r>
            <a:endParaRPr lang="it-CH" altLang="en-US" sz="1800" dirty="0"/>
          </a:p>
        </p:txBody>
      </p:sp>
      <p:sp>
        <p:nvSpPr>
          <p:cNvPr id="101382" name="Rettangolo 5">
            <a:extLst>
              <a:ext uri="{FF2B5EF4-FFF2-40B4-BE49-F238E27FC236}">
                <a16:creationId xmlns:a16="http://schemas.microsoft.com/office/drawing/2014/main" id="{10319ACC-1F2E-028E-6FE2-C39B9F6000D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4194" name="Slide Number Placeholder 1">
            <a:extLst>
              <a:ext uri="{FF2B5EF4-FFF2-40B4-BE49-F238E27FC236}">
                <a16:creationId xmlns:a16="http://schemas.microsoft.com/office/drawing/2014/main" id="{57ADF15C-E14F-DBAD-3894-6A2F25CBCE33}"/>
              </a:ext>
            </a:extLst>
          </p:cNvPr>
          <p:cNvSpPr>
            <a:spLocks noGrp="1"/>
          </p:cNvSpPr>
          <p:nvPr>
            <p:ph type="sldNum" sz="quarter" idx="12"/>
          </p:nvPr>
        </p:nvSpPr>
        <p:spPr>
          <a:xfrm>
            <a:off x="7802257" y="6389639"/>
            <a:ext cx="1116013" cy="269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A9006B-562E-477C-94D5-1D90A9A40516}" type="slidenum">
              <a:rPr lang="it-IT" altLang="it-CH" sz="1400" smtClean="0">
                <a:solidFill>
                  <a:srgbClr val="000000"/>
                </a:solidFill>
              </a:rPr>
              <a:pPr>
                <a:spcBef>
                  <a:spcPct val="0"/>
                </a:spcBef>
                <a:buFontTx/>
                <a:buNone/>
              </a:pPr>
              <a:t>100</a:t>
            </a:fld>
            <a:endParaRPr lang="it-IT" altLang="it-CH" sz="1400">
              <a:solidFill>
                <a:srgbClr val="000000"/>
              </a:solidFill>
            </a:endParaRPr>
          </a:p>
        </p:txBody>
      </p:sp>
      <p:sp>
        <p:nvSpPr>
          <p:cNvPr id="264195" name="TextBox 4">
            <a:extLst>
              <a:ext uri="{FF2B5EF4-FFF2-40B4-BE49-F238E27FC236}">
                <a16:creationId xmlns:a16="http://schemas.microsoft.com/office/drawing/2014/main" id="{C0192AED-1882-B397-A057-D183156542D2}"/>
              </a:ext>
            </a:extLst>
          </p:cNvPr>
          <p:cNvSpPr txBox="1">
            <a:spLocks noChangeArrowheads="1"/>
          </p:cNvSpPr>
          <p:nvPr/>
        </p:nvSpPr>
        <p:spPr bwMode="auto">
          <a:xfrm>
            <a:off x="775502" y="2876535"/>
            <a:ext cx="27810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800" b="1" dirty="0">
                <a:solidFill>
                  <a:srgbClr val="000000"/>
                </a:solidFill>
              </a:rPr>
              <a:t>مقتل أطفال إسرائيليين وفلسطينيين</a:t>
            </a:r>
          </a:p>
          <a:p>
            <a:pPr eaLnBrk="1" hangingPunct="1">
              <a:spcBef>
                <a:spcPct val="0"/>
              </a:spcBef>
              <a:buFontTx/>
              <a:buNone/>
            </a:pPr>
            <a:r>
              <a:rPr lang="ar-AE" altLang="it-CH" sz="1800" b="1" dirty="0">
                <a:solidFill>
                  <a:srgbClr val="000000"/>
                </a:solidFill>
              </a:rPr>
              <a:t>من سبتمبر 2000 – 2023</a:t>
            </a:r>
            <a:endParaRPr lang="en-US" altLang="it-CH" sz="1800" b="1" dirty="0">
              <a:solidFill>
                <a:srgbClr val="000000"/>
              </a:solidFill>
            </a:endParaRPr>
          </a:p>
        </p:txBody>
      </p:sp>
      <p:sp>
        <p:nvSpPr>
          <p:cNvPr id="264196" name="TextBox 10">
            <a:extLst>
              <a:ext uri="{FF2B5EF4-FFF2-40B4-BE49-F238E27FC236}">
                <a16:creationId xmlns:a16="http://schemas.microsoft.com/office/drawing/2014/main" id="{7FE2E574-1395-583E-9367-285F4106C3BC}"/>
              </a:ext>
            </a:extLst>
          </p:cNvPr>
          <p:cNvSpPr txBox="1">
            <a:spLocks noChangeArrowheads="1"/>
          </p:cNvSpPr>
          <p:nvPr/>
        </p:nvSpPr>
        <p:spPr bwMode="auto">
          <a:xfrm>
            <a:off x="5711800" y="2833687"/>
            <a:ext cx="24939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800" b="1" dirty="0">
                <a:solidFill>
                  <a:srgbClr val="000000"/>
                </a:solidFill>
              </a:rPr>
              <a:t>مقتل إسرائيليين وفلسطينيين</a:t>
            </a:r>
          </a:p>
          <a:p>
            <a:pPr eaLnBrk="1" hangingPunct="1">
              <a:spcBef>
                <a:spcPct val="0"/>
              </a:spcBef>
              <a:buFontTx/>
              <a:buNone/>
            </a:pPr>
            <a:r>
              <a:rPr lang="ar-AE" altLang="it-CH" sz="1800" b="1" dirty="0">
                <a:solidFill>
                  <a:srgbClr val="000000"/>
                </a:solidFill>
              </a:rPr>
              <a:t>من سبتمبر 2000 – 2023</a:t>
            </a:r>
            <a:endParaRPr lang="fr-CH" altLang="it-CH" sz="1800" b="1" dirty="0">
              <a:solidFill>
                <a:srgbClr val="000000"/>
              </a:solidFill>
            </a:endParaRPr>
          </a:p>
        </p:txBody>
      </p:sp>
      <p:sp>
        <p:nvSpPr>
          <p:cNvPr id="264197" name="TextBox 12">
            <a:extLst>
              <a:ext uri="{FF2B5EF4-FFF2-40B4-BE49-F238E27FC236}">
                <a16:creationId xmlns:a16="http://schemas.microsoft.com/office/drawing/2014/main" id="{DE2886D1-2198-2E23-BE6D-F3CF5CEF1FD7}"/>
              </a:ext>
            </a:extLst>
          </p:cNvPr>
          <p:cNvSpPr txBox="1">
            <a:spLocks noChangeArrowheads="1"/>
          </p:cNvSpPr>
          <p:nvPr/>
        </p:nvSpPr>
        <p:spPr bwMode="auto">
          <a:xfrm>
            <a:off x="941941" y="6111715"/>
            <a:ext cx="23950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800" b="1" dirty="0">
                <a:solidFill>
                  <a:srgbClr val="000000"/>
                </a:solidFill>
              </a:rPr>
              <a:t>جرحى إسرائيليين وفلسطينيين</a:t>
            </a:r>
          </a:p>
          <a:p>
            <a:pPr eaLnBrk="1" hangingPunct="1">
              <a:spcBef>
                <a:spcPct val="0"/>
              </a:spcBef>
              <a:buFontTx/>
              <a:buNone/>
            </a:pPr>
            <a:r>
              <a:rPr lang="ar-AE" altLang="it-CH" sz="1800" b="1" dirty="0">
                <a:solidFill>
                  <a:srgbClr val="000000"/>
                </a:solidFill>
              </a:rPr>
              <a:t>من سبتمبر 2000 – 2023</a:t>
            </a:r>
            <a:endParaRPr lang="en-US" altLang="it-CH" sz="1800" b="1" dirty="0">
              <a:solidFill>
                <a:srgbClr val="000000"/>
              </a:solidFill>
            </a:endParaRPr>
          </a:p>
        </p:txBody>
      </p:sp>
      <p:sp>
        <p:nvSpPr>
          <p:cNvPr id="264198" name="TextBox 15">
            <a:extLst>
              <a:ext uri="{FF2B5EF4-FFF2-40B4-BE49-F238E27FC236}">
                <a16:creationId xmlns:a16="http://schemas.microsoft.com/office/drawing/2014/main" id="{10617C8A-5F46-D61B-3A0D-02FE7F37A034}"/>
              </a:ext>
            </a:extLst>
          </p:cNvPr>
          <p:cNvSpPr txBox="1">
            <a:spLocks noChangeArrowheads="1"/>
          </p:cNvSpPr>
          <p:nvPr/>
        </p:nvSpPr>
        <p:spPr bwMode="auto">
          <a:xfrm>
            <a:off x="5711800" y="6088364"/>
            <a:ext cx="25511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ar-AE" altLang="it-CH" sz="1800" b="1" dirty="0">
                <a:solidFill>
                  <a:srgbClr val="000000"/>
                </a:solidFill>
              </a:rPr>
              <a:t>هدم المنازل الإسرائيلية والفلسطينية، 1967-2023</a:t>
            </a:r>
            <a:endParaRPr lang="fr-CH" altLang="it-CH" sz="1800" b="1" dirty="0">
              <a:solidFill>
                <a:srgbClr val="000000"/>
              </a:solidFill>
            </a:endParaRPr>
          </a:p>
        </p:txBody>
      </p:sp>
      <p:sp>
        <p:nvSpPr>
          <p:cNvPr id="264199" name="CasellaDiTesto 1">
            <a:extLst>
              <a:ext uri="{FF2B5EF4-FFF2-40B4-BE49-F238E27FC236}">
                <a16:creationId xmlns:a16="http://schemas.microsoft.com/office/drawing/2014/main" id="{1705E501-251E-227D-3DE0-CD4948236D4A}"/>
              </a:ext>
            </a:extLst>
          </p:cNvPr>
          <p:cNvSpPr txBox="1">
            <a:spLocks noChangeArrowheads="1"/>
          </p:cNvSpPr>
          <p:nvPr/>
        </p:nvSpPr>
        <p:spPr bwMode="auto">
          <a:xfrm>
            <a:off x="3434098" y="6465488"/>
            <a:ext cx="2520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ar-AE" altLang="it-CH" sz="1600" dirty="0">
                <a:solidFill>
                  <a:srgbClr val="000000"/>
                </a:solidFill>
              </a:rPr>
              <a:t>مصدر</a:t>
            </a:r>
            <a:r>
              <a:rPr lang="it-CH" altLang="it-CH" sz="1200" dirty="0">
                <a:solidFill>
                  <a:srgbClr val="000000"/>
                </a:solidFill>
              </a:rPr>
              <a:t>: </a:t>
            </a:r>
            <a:r>
              <a:rPr lang="it-CH" altLang="it-CH" sz="1000" dirty="0">
                <a:solidFill>
                  <a:srgbClr val="000000"/>
                </a:solidFill>
              </a:rPr>
              <a:t>http://www.ifamericansknew.org/</a:t>
            </a:r>
          </a:p>
        </p:txBody>
      </p:sp>
      <p:sp>
        <p:nvSpPr>
          <p:cNvPr id="264200" name="Rettangolo 11">
            <a:extLst>
              <a:ext uri="{FF2B5EF4-FFF2-40B4-BE49-F238E27FC236}">
                <a16:creationId xmlns:a16="http://schemas.microsoft.com/office/drawing/2014/main" id="{4D2712B0-4483-AD50-6A9B-276F15DAD65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6C612E32-1130-49C7-D4EE-AE16F8BBD050}"/>
              </a:ext>
            </a:extLst>
          </p:cNvPr>
          <p:cNvSpPr txBox="1"/>
          <p:nvPr/>
        </p:nvSpPr>
        <p:spPr>
          <a:xfrm>
            <a:off x="3695397" y="2983895"/>
            <a:ext cx="1757698" cy="461665"/>
          </a:xfrm>
          <a:prstGeom prst="rect">
            <a:avLst/>
          </a:prstGeom>
          <a:solidFill>
            <a:srgbClr val="FFFF00"/>
          </a:solidFill>
          <a:ln w="19050">
            <a:solidFill>
              <a:schemeClr val="tx1">
                <a:lumMod val="95000"/>
                <a:lumOff val="5000"/>
              </a:schemeClr>
            </a:solidFill>
          </a:ln>
        </p:spPr>
        <p:txBody>
          <a:bodyPr wrap="square">
            <a:spAutoFit/>
          </a:bodyPr>
          <a:lstStyle/>
          <a:p>
            <a:pPr algn="ctr">
              <a:defRPr/>
            </a:pPr>
            <a:r>
              <a:rPr lang="ar-AE" sz="2400" b="1" dirty="0"/>
              <a:t>ضحايا وأضرار</a:t>
            </a:r>
            <a:endParaRPr lang="en-US" sz="2400" b="1" dirty="0"/>
          </a:p>
        </p:txBody>
      </p:sp>
      <p:pic>
        <p:nvPicPr>
          <p:cNvPr id="3" name="Immagine 2">
            <a:extLst>
              <a:ext uri="{FF2B5EF4-FFF2-40B4-BE49-F238E27FC236}">
                <a16:creationId xmlns:a16="http://schemas.microsoft.com/office/drawing/2014/main" id="{7C8F00D6-489D-60CD-0AFC-01DA0B58E93F}"/>
              </a:ext>
            </a:extLst>
          </p:cNvPr>
          <p:cNvPicPr>
            <a:picLocks noChangeAspect="1"/>
          </p:cNvPicPr>
          <p:nvPr/>
        </p:nvPicPr>
        <p:blipFill rotWithShape="1">
          <a:blip r:embed="rId4"/>
          <a:srcRect r="65962"/>
          <a:stretch/>
        </p:blipFill>
        <p:spPr bwMode="auto">
          <a:xfrm>
            <a:off x="1319138" y="332656"/>
            <a:ext cx="2520950" cy="2376487"/>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427B5B9C-C8E4-BC18-F088-E904FB80B9E4}"/>
              </a:ext>
            </a:extLst>
          </p:cNvPr>
          <p:cNvPicPr>
            <a:picLocks noChangeAspect="1"/>
          </p:cNvPicPr>
          <p:nvPr/>
        </p:nvPicPr>
        <p:blipFill rotWithShape="1">
          <a:blip r:embed="rId5"/>
          <a:srcRect r="66493"/>
          <a:stretch/>
        </p:blipFill>
        <p:spPr bwMode="auto">
          <a:xfrm>
            <a:off x="5364088" y="3634141"/>
            <a:ext cx="2570163" cy="2379663"/>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11AA1E15-864A-0711-32B5-8C2B85C01B85}"/>
              </a:ext>
            </a:extLst>
          </p:cNvPr>
          <p:cNvPicPr>
            <a:picLocks noChangeAspect="1"/>
          </p:cNvPicPr>
          <p:nvPr/>
        </p:nvPicPr>
        <p:blipFill>
          <a:blip r:embed="rId6"/>
          <a:stretch>
            <a:fillRect/>
          </a:stretch>
        </p:blipFill>
        <p:spPr>
          <a:xfrm>
            <a:off x="5364088" y="332656"/>
            <a:ext cx="2566988" cy="2379662"/>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10341AFE-C1D7-6E63-569A-86B3CEBB713B}"/>
              </a:ext>
            </a:extLst>
          </p:cNvPr>
          <p:cNvPicPr>
            <a:picLocks noChangeAspect="1"/>
          </p:cNvPicPr>
          <p:nvPr/>
        </p:nvPicPr>
        <p:blipFill>
          <a:blip r:embed="rId7"/>
          <a:stretch>
            <a:fillRect/>
          </a:stretch>
        </p:blipFill>
        <p:spPr>
          <a:xfrm>
            <a:off x="1319138" y="3621441"/>
            <a:ext cx="2520950" cy="2441575"/>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6F92011C-E18E-F115-133A-5F3FC3674491}"/>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CasellaDiTesto 7">
            <a:extLst>
              <a:ext uri="{FF2B5EF4-FFF2-40B4-BE49-F238E27FC236}">
                <a16:creationId xmlns:a16="http://schemas.microsoft.com/office/drawing/2014/main" id="{C937053E-D5E6-A280-D029-846BE65F322B}"/>
              </a:ext>
            </a:extLst>
          </p:cNvPr>
          <p:cNvSpPr txBox="1"/>
          <p:nvPr/>
        </p:nvSpPr>
        <p:spPr>
          <a:xfrm>
            <a:off x="1967384" y="2037503"/>
            <a:ext cx="1800200" cy="369332"/>
          </a:xfrm>
          <a:prstGeom prst="rect">
            <a:avLst/>
          </a:prstGeom>
          <a:solidFill>
            <a:schemeClr val="accent5"/>
          </a:solidFill>
        </p:spPr>
        <p:txBody>
          <a:bodyPr wrap="square" rtlCol="0">
            <a:spAutoFit/>
          </a:bodyPr>
          <a:lstStyle/>
          <a:p>
            <a:r>
              <a:rPr lang="ar-AE" dirty="0"/>
              <a:t>مقتل أطفال إسرائيليين</a:t>
            </a:r>
            <a:endParaRPr lang="it-CH" dirty="0"/>
          </a:p>
        </p:txBody>
      </p:sp>
      <p:sp>
        <p:nvSpPr>
          <p:cNvPr id="10" name="CasellaDiTesto 9">
            <a:extLst>
              <a:ext uri="{FF2B5EF4-FFF2-40B4-BE49-F238E27FC236}">
                <a16:creationId xmlns:a16="http://schemas.microsoft.com/office/drawing/2014/main" id="{6A85EC29-FE21-121B-0A8A-81EEC4906207}"/>
              </a:ext>
            </a:extLst>
          </p:cNvPr>
          <p:cNvSpPr txBox="1"/>
          <p:nvPr/>
        </p:nvSpPr>
        <p:spPr>
          <a:xfrm>
            <a:off x="1801776" y="2329313"/>
            <a:ext cx="1800200" cy="369332"/>
          </a:xfrm>
          <a:prstGeom prst="rect">
            <a:avLst/>
          </a:prstGeom>
          <a:solidFill>
            <a:schemeClr val="accent5"/>
          </a:solidFill>
        </p:spPr>
        <p:txBody>
          <a:bodyPr wrap="square" rtlCol="0">
            <a:spAutoFit/>
          </a:bodyPr>
          <a:lstStyle>
            <a:defPPr>
              <a:defRPr lang="it-CH"/>
            </a:defPPr>
            <a:lvl1pPr>
              <a:defRPr/>
            </a:lvl1pPr>
          </a:lstStyle>
          <a:p>
            <a:r>
              <a:rPr lang="ar-AE" dirty="0"/>
              <a:t>مقتل أطفال فلسطينيين</a:t>
            </a:r>
            <a:endParaRPr lang="it-CH" dirty="0"/>
          </a:p>
        </p:txBody>
      </p:sp>
      <p:sp>
        <p:nvSpPr>
          <p:cNvPr id="11" name="CasellaDiTesto 10">
            <a:extLst>
              <a:ext uri="{FF2B5EF4-FFF2-40B4-BE49-F238E27FC236}">
                <a16:creationId xmlns:a16="http://schemas.microsoft.com/office/drawing/2014/main" id="{81C0195C-A05F-C253-0981-5C2AA2EC403C}"/>
              </a:ext>
            </a:extLst>
          </p:cNvPr>
          <p:cNvSpPr txBox="1"/>
          <p:nvPr/>
        </p:nvSpPr>
        <p:spPr>
          <a:xfrm>
            <a:off x="5439183" y="2117503"/>
            <a:ext cx="1296144" cy="369332"/>
          </a:xfrm>
          <a:prstGeom prst="rect">
            <a:avLst/>
          </a:prstGeom>
          <a:noFill/>
        </p:spPr>
        <p:txBody>
          <a:bodyPr wrap="square" rtlCol="0">
            <a:spAutoFit/>
          </a:bodyPr>
          <a:lstStyle/>
          <a:p>
            <a:r>
              <a:rPr lang="ar-AE"/>
              <a:t>الإسرائيليين</a:t>
            </a:r>
            <a:endParaRPr lang="it-CH" dirty="0"/>
          </a:p>
        </p:txBody>
      </p:sp>
      <p:sp>
        <p:nvSpPr>
          <p:cNvPr id="13" name="CasellaDiTesto 12">
            <a:extLst>
              <a:ext uri="{FF2B5EF4-FFF2-40B4-BE49-F238E27FC236}">
                <a16:creationId xmlns:a16="http://schemas.microsoft.com/office/drawing/2014/main" id="{E714E362-4812-E1BE-6B81-144C3A457802}"/>
              </a:ext>
            </a:extLst>
          </p:cNvPr>
          <p:cNvSpPr txBox="1"/>
          <p:nvPr/>
        </p:nvSpPr>
        <p:spPr>
          <a:xfrm>
            <a:off x="1399879" y="5449323"/>
            <a:ext cx="1135009" cy="369332"/>
          </a:xfrm>
          <a:prstGeom prst="rect">
            <a:avLst/>
          </a:prstGeom>
          <a:noFill/>
        </p:spPr>
        <p:txBody>
          <a:bodyPr wrap="square">
            <a:spAutoFit/>
          </a:bodyPr>
          <a:lstStyle/>
          <a:p>
            <a:r>
              <a:rPr lang="ar-AE" dirty="0"/>
              <a:t>الإسرائيليين</a:t>
            </a:r>
            <a:endParaRPr lang="it-CH" dirty="0"/>
          </a:p>
        </p:txBody>
      </p:sp>
      <p:sp>
        <p:nvSpPr>
          <p:cNvPr id="16" name="CasellaDiTesto 15">
            <a:extLst>
              <a:ext uri="{FF2B5EF4-FFF2-40B4-BE49-F238E27FC236}">
                <a16:creationId xmlns:a16="http://schemas.microsoft.com/office/drawing/2014/main" id="{55DDD242-69E1-7A8C-58F0-492419E22667}"/>
              </a:ext>
            </a:extLst>
          </p:cNvPr>
          <p:cNvSpPr txBox="1"/>
          <p:nvPr/>
        </p:nvSpPr>
        <p:spPr>
          <a:xfrm>
            <a:off x="2579613" y="5641180"/>
            <a:ext cx="1092448" cy="369332"/>
          </a:xfrm>
          <a:prstGeom prst="rect">
            <a:avLst/>
          </a:prstGeom>
          <a:solidFill>
            <a:schemeClr val="accent5"/>
          </a:solidFill>
        </p:spPr>
        <p:txBody>
          <a:bodyPr wrap="square" rtlCol="0">
            <a:spAutoFit/>
          </a:bodyPr>
          <a:lstStyle/>
          <a:p>
            <a:r>
              <a:rPr lang="ar-AE" dirty="0"/>
              <a:t>الفلسطينيين</a:t>
            </a:r>
            <a:endParaRPr lang="it-CH" dirty="0"/>
          </a:p>
        </p:txBody>
      </p:sp>
      <p:sp>
        <p:nvSpPr>
          <p:cNvPr id="17" name="Rectangle 1">
            <a:extLst>
              <a:ext uri="{FF2B5EF4-FFF2-40B4-BE49-F238E27FC236}">
                <a16:creationId xmlns:a16="http://schemas.microsoft.com/office/drawing/2014/main" id="{48DAF180-78F3-BFAD-5541-8DDCB9D9E480}"/>
              </a:ext>
            </a:extLst>
          </p:cNvPr>
          <p:cNvSpPr>
            <a:spLocks noChangeArrowheads="1"/>
          </p:cNvSpPr>
          <p:nvPr/>
        </p:nvSpPr>
        <p:spPr bwMode="auto">
          <a:xfrm>
            <a:off x="6682507" y="2331581"/>
            <a:ext cx="1100931" cy="2975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ar-SA" altLang="it-CH" sz="2100" b="0" i="0" u="none" strike="noStrike" cap="none" normalizeH="0" baseline="0">
                <a:ln>
                  <a:noFill/>
                </a:ln>
                <a:solidFill>
                  <a:srgbClr val="202124"/>
                </a:solidFill>
                <a:effectLst/>
                <a:latin typeface="inherit"/>
                <a:cs typeface="Arial" panose="020B0604020202020204" pitchFamily="34" charset="0"/>
              </a:rPr>
              <a:t>الفلسطينيين</a:t>
            </a:r>
            <a:r>
              <a:rPr kumimoji="0" lang="it-CH" altLang="it-CH" sz="600" b="0" i="0" u="none" strike="noStrike" cap="none" normalizeH="0" baseline="0">
                <a:ln>
                  <a:noFill/>
                </a:ln>
                <a:solidFill>
                  <a:schemeClr val="tx1"/>
                </a:solidFill>
                <a:effectLst/>
              </a:rPr>
              <a:t> </a:t>
            </a:r>
            <a:endParaRPr kumimoji="0" lang="it-CH" altLang="it-CH" sz="1800" b="0" i="0" u="none" strike="noStrike" cap="none" normalizeH="0" baseline="0">
              <a:ln>
                <a:noFill/>
              </a:ln>
              <a:solidFill>
                <a:schemeClr val="tx1"/>
              </a:solidFill>
              <a:effectLst/>
              <a:latin typeface="Arial" panose="020B0604020202020204" pitchFamily="34" charset="0"/>
            </a:endParaRPr>
          </a:p>
        </p:txBody>
      </p:sp>
      <p:sp>
        <p:nvSpPr>
          <p:cNvPr id="18" name="CasellaDiTesto 17">
            <a:extLst>
              <a:ext uri="{FF2B5EF4-FFF2-40B4-BE49-F238E27FC236}">
                <a16:creationId xmlns:a16="http://schemas.microsoft.com/office/drawing/2014/main" id="{F70147DF-3919-9525-E95F-2630D53706F9}"/>
              </a:ext>
            </a:extLst>
          </p:cNvPr>
          <p:cNvSpPr txBox="1"/>
          <p:nvPr/>
        </p:nvSpPr>
        <p:spPr>
          <a:xfrm>
            <a:off x="6318569" y="5357972"/>
            <a:ext cx="1411238" cy="369332"/>
          </a:xfrm>
          <a:prstGeom prst="rect">
            <a:avLst/>
          </a:prstGeom>
          <a:solidFill>
            <a:schemeClr val="accent5"/>
          </a:solidFill>
        </p:spPr>
        <p:txBody>
          <a:bodyPr wrap="square" rtlCol="0">
            <a:spAutoFit/>
          </a:bodyPr>
          <a:lstStyle/>
          <a:p>
            <a:r>
              <a:rPr lang="ar-AE" dirty="0"/>
              <a:t>منازل إسرائيلية</a:t>
            </a:r>
            <a:endParaRPr lang="it-CH" dirty="0"/>
          </a:p>
        </p:txBody>
      </p:sp>
      <p:sp>
        <p:nvSpPr>
          <p:cNvPr id="19" name="CasellaDiTesto 18">
            <a:extLst>
              <a:ext uri="{FF2B5EF4-FFF2-40B4-BE49-F238E27FC236}">
                <a16:creationId xmlns:a16="http://schemas.microsoft.com/office/drawing/2014/main" id="{43F1121E-8E23-61D9-8CE1-34D45BDB86AD}"/>
              </a:ext>
            </a:extLst>
          </p:cNvPr>
          <p:cNvSpPr txBox="1"/>
          <p:nvPr/>
        </p:nvSpPr>
        <p:spPr>
          <a:xfrm>
            <a:off x="6156176" y="5641180"/>
            <a:ext cx="1440160" cy="369332"/>
          </a:xfrm>
          <a:prstGeom prst="rect">
            <a:avLst/>
          </a:prstGeom>
          <a:solidFill>
            <a:schemeClr val="accent5"/>
          </a:solidFill>
        </p:spPr>
        <p:txBody>
          <a:bodyPr wrap="square" rtlCol="0">
            <a:spAutoFit/>
          </a:bodyPr>
          <a:lstStyle/>
          <a:p>
            <a:r>
              <a:rPr lang="ar-AE" dirty="0"/>
              <a:t>بيوت الفلسطينيين</a:t>
            </a:r>
            <a:endParaRPr lang="it-CH" dirty="0"/>
          </a:p>
        </p:txBody>
      </p:sp>
    </p:spTree>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egnaposto numero diapositiva 2">
            <a:extLst>
              <a:ext uri="{FF2B5EF4-FFF2-40B4-BE49-F238E27FC236}">
                <a16:creationId xmlns:a16="http://schemas.microsoft.com/office/drawing/2014/main" id="{D7DA15F7-1998-38F8-4158-A52C5F37B239}"/>
              </a:ext>
            </a:extLst>
          </p:cNvPr>
          <p:cNvSpPr>
            <a:spLocks noGrp="1" noChangeArrowheads="1"/>
          </p:cNvSpPr>
          <p:nvPr>
            <p:ph type="sldNum" sz="quarter" idx="12"/>
          </p:nvPr>
        </p:nvSpPr>
        <p:spPr>
          <a:xfrm>
            <a:off x="8022430" y="5837164"/>
            <a:ext cx="576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7C0183-D823-4B90-9344-69DEB3E38F0E}" type="slidenum">
              <a:rPr lang="it-IT" altLang="en-US" sz="1400" b="1" smtClean="0">
                <a:solidFill>
                  <a:srgbClr val="FFFFFF"/>
                </a:solidFill>
              </a:rPr>
              <a:pPr>
                <a:spcBef>
                  <a:spcPct val="0"/>
                </a:spcBef>
                <a:buFontTx/>
                <a:buNone/>
              </a:pPr>
              <a:t>101</a:t>
            </a:fld>
            <a:endParaRPr lang="it-IT" altLang="en-US" sz="1400" b="1" dirty="0">
              <a:solidFill>
                <a:srgbClr val="FFFFFF"/>
              </a:solidFill>
            </a:endParaRPr>
          </a:p>
        </p:txBody>
      </p:sp>
      <p:pic>
        <p:nvPicPr>
          <p:cNvPr id="6" name="Picture 3" descr="conferenza pace Madrid 1991">
            <a:extLst>
              <a:ext uri="{FF2B5EF4-FFF2-40B4-BE49-F238E27FC236}">
                <a16:creationId xmlns:a16="http://schemas.microsoft.com/office/drawing/2014/main" id="{F9B53BBC-5E13-41F9-3A80-8B329E7E3A47}"/>
              </a:ext>
            </a:extLst>
          </p:cNvPr>
          <p:cNvPicPr>
            <a:picLocks noChangeAspect="1" noChangeArrowheads="1"/>
          </p:cNvPicPr>
          <p:nvPr/>
        </p:nvPicPr>
        <p:blipFill>
          <a:blip r:embed="rId3"/>
          <a:srcRect/>
          <a:stretch>
            <a:fillRect/>
          </a:stretch>
        </p:blipFill>
        <p:spPr>
          <a:xfrm>
            <a:off x="1135856" y="581869"/>
            <a:ext cx="2116137" cy="1419225"/>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Picture 4" descr="Oslo tratt foto buona">
            <a:extLst>
              <a:ext uri="{FF2B5EF4-FFF2-40B4-BE49-F238E27FC236}">
                <a16:creationId xmlns:a16="http://schemas.microsoft.com/office/drawing/2014/main" id="{5631FE76-C5F5-64DB-FF58-A4542B196917}"/>
              </a:ext>
            </a:extLst>
          </p:cNvPr>
          <p:cNvPicPr>
            <a:picLocks noChangeAspect="1" noChangeArrowheads="1"/>
          </p:cNvPicPr>
          <p:nvPr/>
        </p:nvPicPr>
        <p:blipFill>
          <a:blip r:embed="rId4"/>
          <a:srcRect b="4181"/>
          <a:stretch>
            <a:fillRect/>
          </a:stretch>
        </p:blipFill>
        <p:spPr>
          <a:xfrm>
            <a:off x="3532981" y="591394"/>
            <a:ext cx="1995487" cy="1409700"/>
          </a:xfrm>
          <a:prstGeom prst="rect">
            <a:avLst/>
          </a:prstGeom>
          <a:ln w="28575">
            <a:solidFill>
              <a:schemeClr val="tx1"/>
            </a:solidFill>
          </a:ln>
          <a:effectLst>
            <a:outerShdw blurRad="292100" dist="139700" dir="2700000" algn="tl" rotWithShape="0">
              <a:srgbClr val="333333">
                <a:alpha val="65000"/>
              </a:srgbClr>
            </a:outerShdw>
          </a:effectLst>
        </p:spPr>
      </p:pic>
      <p:pic>
        <p:nvPicPr>
          <p:cNvPr id="8" name="Picture 5" descr="Wye Plantatione 1998">
            <a:extLst>
              <a:ext uri="{FF2B5EF4-FFF2-40B4-BE49-F238E27FC236}">
                <a16:creationId xmlns:a16="http://schemas.microsoft.com/office/drawing/2014/main" id="{EC34C4BA-7CC3-8BFE-C457-51FE43D8A25D}"/>
              </a:ext>
            </a:extLst>
          </p:cNvPr>
          <p:cNvPicPr>
            <a:picLocks noChangeAspect="1" noChangeArrowheads="1"/>
          </p:cNvPicPr>
          <p:nvPr/>
        </p:nvPicPr>
        <p:blipFill>
          <a:blip r:embed="rId5"/>
          <a:srcRect/>
          <a:stretch>
            <a:fillRect/>
          </a:stretch>
        </p:blipFill>
        <p:spPr>
          <a:xfrm>
            <a:off x="5742781" y="581869"/>
            <a:ext cx="2279650" cy="1409700"/>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Picture 14" descr="Sharm el-Sheikh 2000">
            <a:extLst>
              <a:ext uri="{FF2B5EF4-FFF2-40B4-BE49-F238E27FC236}">
                <a16:creationId xmlns:a16="http://schemas.microsoft.com/office/drawing/2014/main" id="{171C6D26-B4FA-F338-F1BE-61194A4D9132}"/>
              </a:ext>
            </a:extLst>
          </p:cNvPr>
          <p:cNvPicPr>
            <a:picLocks noChangeAspect="1" noChangeArrowheads="1"/>
          </p:cNvPicPr>
          <p:nvPr/>
        </p:nvPicPr>
        <p:blipFill>
          <a:blip r:embed="rId6"/>
          <a:srcRect/>
          <a:stretch>
            <a:fillRect/>
          </a:stretch>
        </p:blipFill>
        <p:spPr bwMode="auto">
          <a:xfrm>
            <a:off x="1121568" y="4233119"/>
            <a:ext cx="2016125" cy="1330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2" descr="sharm vertice 2005">
            <a:extLst>
              <a:ext uri="{FF2B5EF4-FFF2-40B4-BE49-F238E27FC236}">
                <a16:creationId xmlns:a16="http://schemas.microsoft.com/office/drawing/2014/main" id="{6A99BBE7-3AD4-F6FE-3B00-96C5D5A4F6A0}"/>
              </a:ext>
            </a:extLst>
          </p:cNvPr>
          <p:cNvPicPr>
            <a:picLocks noChangeAspect="1" noChangeArrowheads="1"/>
          </p:cNvPicPr>
          <p:nvPr/>
        </p:nvPicPr>
        <p:blipFill>
          <a:blip r:embed="rId7"/>
          <a:srcRect/>
          <a:stretch>
            <a:fillRect/>
          </a:stretch>
        </p:blipFill>
        <p:spPr bwMode="auto">
          <a:xfrm>
            <a:off x="3255168" y="4245819"/>
            <a:ext cx="2170113" cy="1317625"/>
          </a:xfrm>
          <a:prstGeom prst="rect">
            <a:avLst/>
          </a:prstGeom>
          <a:ln w="28575">
            <a:solidFill>
              <a:schemeClr val="tx1"/>
            </a:solidFill>
          </a:ln>
          <a:effectLst>
            <a:outerShdw blurRad="292100" dist="139700" dir="2700000" algn="tl" rotWithShape="0">
              <a:srgbClr val="333333">
                <a:alpha val="65000"/>
              </a:srgbClr>
            </a:outerShdw>
          </a:effectLst>
        </p:spPr>
      </p:pic>
      <p:pic>
        <p:nvPicPr>
          <p:cNvPr id="230407" name="Picture 7" descr="Failed Israeli-Palestinian Peace Talks May Sink Obama&amp;#39;s Middle East  Strategy | BROOKS FOREIGN POLICY REVIEW">
            <a:extLst>
              <a:ext uri="{FF2B5EF4-FFF2-40B4-BE49-F238E27FC236}">
                <a16:creationId xmlns:a16="http://schemas.microsoft.com/office/drawing/2014/main" id="{B34453C7-1008-2287-39B4-C57FA1CB4DD7}"/>
              </a:ext>
            </a:extLst>
          </p:cNvPr>
          <p:cNvPicPr>
            <a:picLocks noChangeAspect="1" noChangeArrowheads="1"/>
          </p:cNvPicPr>
          <p:nvPr/>
        </p:nvPicPr>
        <p:blipFill>
          <a:blip r:embed="rId8"/>
          <a:srcRect/>
          <a:stretch>
            <a:fillRect/>
          </a:stretch>
        </p:blipFill>
        <p:spPr bwMode="auto">
          <a:xfrm>
            <a:off x="5542756" y="4253756"/>
            <a:ext cx="2479675" cy="1316038"/>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Titolo 1">
            <a:extLst>
              <a:ext uri="{FF2B5EF4-FFF2-40B4-BE49-F238E27FC236}">
                <a16:creationId xmlns:a16="http://schemas.microsoft.com/office/drawing/2014/main" id="{4714AE77-C0C7-65B1-23EB-299BA0329C28}"/>
              </a:ext>
            </a:extLst>
          </p:cNvPr>
          <p:cNvSpPr>
            <a:spLocks noGrp="1"/>
          </p:cNvSpPr>
          <p:nvPr>
            <p:ph type="title"/>
          </p:nvPr>
        </p:nvSpPr>
        <p:spPr>
          <a:xfrm>
            <a:off x="1080507" y="5782022"/>
            <a:ext cx="6982983" cy="461665"/>
          </a:xfrm>
          <a:solidFill>
            <a:srgbClr val="FFFF00"/>
          </a:solidFill>
          <a:ln w="12700">
            <a:solidFill>
              <a:schemeClr val="accent4">
                <a:lumMod val="10000"/>
              </a:schemeClr>
            </a:solidFill>
          </a:ln>
        </p:spPr>
        <p:txBody>
          <a:bodyPr wrap="square">
            <a:spAutoFit/>
          </a:bodyPr>
          <a:lstStyle/>
          <a:p>
            <a:pPr>
              <a:defRPr/>
            </a:pPr>
            <a:r>
              <a:rPr lang="ar-AE" sz="2400" b="1" kern="1200" dirty="0">
                <a:solidFill>
                  <a:schemeClr val="accent4">
                    <a:lumMod val="10000"/>
                  </a:schemeClr>
                </a:solidFill>
                <a:ea typeface="+mn-ea"/>
                <a:cs typeface="Arial" panose="020B0604020202020204" pitchFamily="34" charset="0"/>
              </a:rPr>
              <a:t>مهزلة محادثات السلام تخدم إسرائيل لكسب الوقت وتعزيز الاحتلال</a:t>
            </a:r>
            <a:endParaRPr lang="it-CH" sz="2400" b="1" kern="1200" dirty="0">
              <a:solidFill>
                <a:schemeClr val="accent4">
                  <a:lumMod val="10000"/>
                </a:schemeClr>
              </a:solidFill>
              <a:ea typeface="+mn-ea"/>
              <a:cs typeface="Arial" panose="020B0604020202020204" pitchFamily="34" charset="0"/>
            </a:endParaRPr>
          </a:p>
        </p:txBody>
      </p:sp>
      <p:pic>
        <p:nvPicPr>
          <p:cNvPr id="251908" name="Picture 3" descr="C:\Users\Enrico\Desktop\Colloqui jpeg.jpg">
            <a:extLst>
              <a:ext uri="{FF2B5EF4-FFF2-40B4-BE49-F238E27FC236}">
                <a16:creationId xmlns:a16="http://schemas.microsoft.com/office/drawing/2014/main" id="{C47AB253-C33D-BE36-9814-1BE8365A07A6}"/>
              </a:ext>
            </a:extLst>
          </p:cNvPr>
          <p:cNvPicPr>
            <a:picLocks noChangeAspect="1" noChangeArrowheads="1"/>
          </p:cNvPicPr>
          <p:nvPr/>
        </p:nvPicPr>
        <p:blipFill rotWithShape="1">
          <a:blip r:embed="rId9"/>
          <a:srcRect t="46761"/>
          <a:stretch/>
        </p:blipFill>
        <p:spPr bwMode="auto">
          <a:xfrm>
            <a:off x="1121568" y="2132856"/>
            <a:ext cx="6900863" cy="1993900"/>
          </a:xfrm>
          <a:prstGeom prst="rect">
            <a:avLst/>
          </a:prstGeom>
          <a:ln w="28575">
            <a:solidFill>
              <a:schemeClr val="tx1"/>
            </a:solidFill>
          </a:ln>
          <a:effectLst>
            <a:outerShdw blurRad="292100" dist="139700" dir="2700000" algn="tl" rotWithShape="0">
              <a:srgbClr val="333333">
                <a:alpha val="65000"/>
              </a:srgbClr>
            </a:outerShdw>
          </a:effectLst>
        </p:spPr>
      </p:pic>
      <p:sp>
        <p:nvSpPr>
          <p:cNvPr id="266251" name="Rettangolo 1">
            <a:extLst>
              <a:ext uri="{FF2B5EF4-FFF2-40B4-BE49-F238E27FC236}">
                <a16:creationId xmlns:a16="http://schemas.microsoft.com/office/drawing/2014/main" id="{AE4A3AFB-3DEF-8CF5-207B-F68607CB4BE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7">
            <a:extLst>
              <a:ext uri="{FF2B5EF4-FFF2-40B4-BE49-F238E27FC236}">
                <a16:creationId xmlns:a16="http://schemas.microsoft.com/office/drawing/2014/main" id="{9FDDAFCA-650B-4A03-5175-66D4F5A418CE}"/>
              </a:ext>
            </a:extLst>
          </p:cNvPr>
          <p:cNvSpPr>
            <a:spLocks noGrp="1"/>
          </p:cNvSpPr>
          <p:nvPr>
            <p:ph type="sldNum" sz="quarter" idx="12"/>
          </p:nvPr>
        </p:nvSpPr>
        <p:spPr>
          <a:xfrm>
            <a:off x="7667625" y="1049338"/>
            <a:ext cx="630238"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16448A-6565-4015-BE81-AE9A6A704F43}" type="slidenum">
              <a:rPr lang="it-IT" altLang="it-CH" sz="1400" b="1" smtClean="0">
                <a:solidFill>
                  <a:srgbClr val="FFFFFF"/>
                </a:solidFill>
              </a:rPr>
              <a:pPr>
                <a:spcBef>
                  <a:spcPct val="0"/>
                </a:spcBef>
                <a:buFontTx/>
                <a:buNone/>
              </a:pPr>
              <a:t>102</a:t>
            </a:fld>
            <a:endParaRPr lang="it-IT" altLang="it-CH" sz="1400" b="1">
              <a:solidFill>
                <a:srgbClr val="FFFFFF"/>
              </a:solidFill>
            </a:endParaRPr>
          </a:p>
        </p:txBody>
      </p:sp>
      <p:sp>
        <p:nvSpPr>
          <p:cNvPr id="1028099" name="Rectangle 2">
            <a:extLst>
              <a:ext uri="{FF2B5EF4-FFF2-40B4-BE49-F238E27FC236}">
                <a16:creationId xmlns:a16="http://schemas.microsoft.com/office/drawing/2014/main" id="{F9D8651F-982A-F4E7-5C10-2FC5BD929C06}"/>
              </a:ext>
            </a:extLst>
          </p:cNvPr>
          <p:cNvSpPr>
            <a:spLocks noGrp="1" noChangeArrowheads="1"/>
          </p:cNvSpPr>
          <p:nvPr>
            <p:ph type="title"/>
          </p:nvPr>
        </p:nvSpPr>
        <p:spPr>
          <a:xfrm>
            <a:off x="3276600" y="1000274"/>
            <a:ext cx="3382963" cy="461665"/>
          </a:xfrm>
          <a:solidFill>
            <a:srgbClr val="FFFF00"/>
          </a:solidFill>
        </p:spPr>
        <p:txBody>
          <a:bodyPr>
            <a:spAutoFit/>
          </a:bodyPr>
          <a:lstStyle/>
          <a:p>
            <a:pPr eaLnBrk="1" hangingPunct="1">
              <a:defRPr/>
            </a:pPr>
            <a:r>
              <a:rPr lang="ar-AE" altLang="it-CH" sz="1800" b="1" kern="1200" dirty="0">
                <a:solidFill>
                  <a:srgbClr val="000000"/>
                </a:solidFill>
                <a:ea typeface="+mn-ea"/>
                <a:cs typeface="Arial" panose="020B0604020202020204" pitchFamily="34" charset="0"/>
              </a:rPr>
              <a:t>ويجب على الفلسطينيين أن </a:t>
            </a:r>
            <a:r>
              <a:rPr lang="ar-AE" altLang="it-CH" sz="2400" b="1" kern="1200" dirty="0">
                <a:solidFill>
                  <a:srgbClr val="000000"/>
                </a:solidFill>
                <a:ea typeface="+mn-ea"/>
                <a:cs typeface="Arial" panose="020B0604020202020204" pitchFamily="34" charset="0"/>
              </a:rPr>
              <a:t>يغادروا</a:t>
            </a:r>
            <a:endParaRPr lang="it-IT" altLang="it-CH" sz="2400" b="1" kern="1200" dirty="0">
              <a:solidFill>
                <a:srgbClr val="000000"/>
              </a:solidFill>
              <a:ea typeface="+mn-ea"/>
              <a:cs typeface="Arial" panose="020B0604020202020204" pitchFamily="34" charset="0"/>
            </a:endParaRPr>
          </a:p>
        </p:txBody>
      </p:sp>
      <p:pic>
        <p:nvPicPr>
          <p:cNvPr id="433156" name="Picture 4" descr="all those people are leaving Gaza">
            <a:extLst>
              <a:ext uri="{FF2B5EF4-FFF2-40B4-BE49-F238E27FC236}">
                <a16:creationId xmlns:a16="http://schemas.microsoft.com/office/drawing/2014/main" id="{4796515E-54AA-84BA-8A39-73AE02EBE580}"/>
              </a:ext>
            </a:extLst>
          </p:cNvPr>
          <p:cNvPicPr>
            <a:picLocks noGrp="1" noChangeAspect="1" noChangeArrowheads="1"/>
          </p:cNvPicPr>
          <p:nvPr>
            <p:ph sz="half" idx="1"/>
          </p:nvPr>
        </p:nvPicPr>
        <p:blipFill>
          <a:blip r:embed="rId3">
            <a:lum bright="-10000" contrast="10000"/>
          </a:blip>
          <a:srcRect/>
          <a:stretch>
            <a:fillRect/>
          </a:stretch>
        </p:blipFill>
        <p:spPr>
          <a:xfrm>
            <a:off x="2771775" y="3500438"/>
            <a:ext cx="5975350" cy="3208337"/>
          </a:xfrm>
          <a:ln w="28575">
            <a:solidFill>
              <a:schemeClr val="tx1"/>
            </a:solidFill>
          </a:ln>
          <a:effectLst>
            <a:outerShdw blurRad="292100" dist="139700" dir="2700000" algn="tl" rotWithShape="0">
              <a:srgbClr val="333333">
                <a:alpha val="65000"/>
              </a:srgbClr>
            </a:outerShdw>
          </a:effectLst>
        </p:spPr>
      </p:pic>
      <p:pic>
        <p:nvPicPr>
          <p:cNvPr id="433157" name="Picture 6" descr="palestinian woman taking her baby into bus as Rafah border, the only place to get out of Gaza Strip open only for 48 hours">
            <a:extLst>
              <a:ext uri="{FF2B5EF4-FFF2-40B4-BE49-F238E27FC236}">
                <a16:creationId xmlns:a16="http://schemas.microsoft.com/office/drawing/2014/main" id="{A41B40CA-E9E4-A61C-BF88-BC71D262003A}"/>
              </a:ext>
            </a:extLst>
          </p:cNvPr>
          <p:cNvPicPr>
            <a:picLocks noGrp="1" noChangeAspect="1" noChangeArrowheads="1"/>
          </p:cNvPicPr>
          <p:nvPr>
            <p:ph sz="quarter" idx="2"/>
          </p:nvPr>
        </p:nvPicPr>
        <p:blipFill>
          <a:blip r:embed="rId4"/>
          <a:srcRect/>
          <a:stretch>
            <a:fillRect/>
          </a:stretch>
        </p:blipFill>
        <p:spPr>
          <a:xfrm>
            <a:off x="411163" y="161925"/>
            <a:ext cx="2190750" cy="3195638"/>
          </a:xfrm>
          <a:ln w="28575">
            <a:solidFill>
              <a:schemeClr val="tx1"/>
            </a:solidFill>
          </a:ln>
          <a:effectLst>
            <a:outerShdw blurRad="292100" dist="139700" dir="2700000" algn="tl" rotWithShape="0">
              <a:srgbClr val="333333">
                <a:alpha val="65000"/>
              </a:srgbClr>
            </a:outerShdw>
          </a:effectLst>
        </p:spPr>
      </p:pic>
      <p:pic>
        <p:nvPicPr>
          <p:cNvPr id="433158" name="Picture 8" descr="no enough seats for the passangers at Rafah border,">
            <a:extLst>
              <a:ext uri="{FF2B5EF4-FFF2-40B4-BE49-F238E27FC236}">
                <a16:creationId xmlns:a16="http://schemas.microsoft.com/office/drawing/2014/main" id="{BCB0A1BB-0A89-1D38-F1F3-A7C73D63BDD3}"/>
              </a:ext>
            </a:extLst>
          </p:cNvPr>
          <p:cNvPicPr>
            <a:picLocks noGrp="1" noChangeAspect="1" noChangeArrowheads="1"/>
          </p:cNvPicPr>
          <p:nvPr>
            <p:ph sz="quarter" idx="3"/>
          </p:nvPr>
        </p:nvPicPr>
        <p:blipFill>
          <a:blip r:embed="rId5"/>
          <a:srcRect/>
          <a:stretch>
            <a:fillRect/>
          </a:stretch>
        </p:blipFill>
        <p:spPr>
          <a:xfrm>
            <a:off x="395288" y="3500438"/>
            <a:ext cx="2190750" cy="3195637"/>
          </a:xfrm>
          <a:ln w="28575">
            <a:solidFill>
              <a:schemeClr val="tx1"/>
            </a:solidFill>
          </a:ln>
          <a:effectLst>
            <a:outerShdw blurRad="292100" dist="139700" dir="2700000" algn="tl" rotWithShape="0">
              <a:srgbClr val="333333">
                <a:alpha val="65000"/>
              </a:srgbClr>
            </a:outerShdw>
          </a:effectLst>
        </p:spPr>
      </p:pic>
      <p:sp>
        <p:nvSpPr>
          <p:cNvPr id="268295" name="Text Box 10">
            <a:extLst>
              <a:ext uri="{FF2B5EF4-FFF2-40B4-BE49-F238E27FC236}">
                <a16:creationId xmlns:a16="http://schemas.microsoft.com/office/drawing/2014/main" id="{4D5E4E24-6466-BC8B-735D-976C7575F682}"/>
              </a:ext>
            </a:extLst>
          </p:cNvPr>
          <p:cNvSpPr txBox="1">
            <a:spLocks noChangeArrowheads="1"/>
          </p:cNvSpPr>
          <p:nvPr/>
        </p:nvSpPr>
        <p:spPr bwMode="auto">
          <a:xfrm>
            <a:off x="3186113" y="2132013"/>
            <a:ext cx="48244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بسبب الظروف المعيشية الصعبة للغاية في الأراضي المحتلة، يهاجر أكثر من 100000 فلسطيني بشكل دائم كل عام</a:t>
            </a:r>
            <a:endParaRPr lang="it-IT" altLang="it-CH" sz="1800" dirty="0">
              <a:solidFill>
                <a:srgbClr val="FFFFFF"/>
              </a:solidFill>
            </a:endParaRPr>
          </a:p>
        </p:txBody>
      </p:sp>
      <p:sp>
        <p:nvSpPr>
          <p:cNvPr id="268296" name="Text Box 11">
            <a:extLst>
              <a:ext uri="{FF2B5EF4-FFF2-40B4-BE49-F238E27FC236}">
                <a16:creationId xmlns:a16="http://schemas.microsoft.com/office/drawing/2014/main" id="{5B65D117-F7D2-562B-A68B-C5E4B59A7B4E}"/>
              </a:ext>
            </a:extLst>
          </p:cNvPr>
          <p:cNvSpPr txBox="1">
            <a:spLocks noChangeArrowheads="1"/>
          </p:cNvSpPr>
          <p:nvPr/>
        </p:nvSpPr>
        <p:spPr bwMode="auto">
          <a:xfrm>
            <a:off x="7982744" y="3533305"/>
            <a:ext cx="792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2400" b="1" dirty="0">
                <a:solidFill>
                  <a:srgbClr val="000000"/>
                </a:solidFill>
              </a:rPr>
              <a:t>غزة</a:t>
            </a:r>
            <a:endParaRPr lang="it-IT" altLang="it-CH" sz="2400" b="1" dirty="0">
              <a:solidFill>
                <a:srgbClr val="000000"/>
              </a:solidFill>
            </a:endParaRPr>
          </a:p>
        </p:txBody>
      </p:sp>
      <p:sp>
        <p:nvSpPr>
          <p:cNvPr id="268297" name="Rettangolo 8">
            <a:extLst>
              <a:ext uri="{FF2B5EF4-FFF2-40B4-BE49-F238E27FC236}">
                <a16:creationId xmlns:a16="http://schemas.microsoft.com/office/drawing/2014/main" id="{FE2D5B33-8432-815A-47EF-82483456EE6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Number Placeholder 4">
            <a:extLst>
              <a:ext uri="{FF2B5EF4-FFF2-40B4-BE49-F238E27FC236}">
                <a16:creationId xmlns:a16="http://schemas.microsoft.com/office/drawing/2014/main" id="{932FEE9F-67F4-E07B-CCA9-D2B9DA57645C}"/>
              </a:ext>
            </a:extLst>
          </p:cNvPr>
          <p:cNvSpPr>
            <a:spLocks noGrp="1"/>
          </p:cNvSpPr>
          <p:nvPr>
            <p:ph type="sldNum" sz="quarter" idx="12"/>
          </p:nvPr>
        </p:nvSpPr>
        <p:spPr>
          <a:xfrm>
            <a:off x="7308304" y="5900738"/>
            <a:ext cx="1018456"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76A1821C-E5E8-43B1-ADB3-3A5675F9814E}" type="slidenum">
              <a:rPr lang="it-IT" altLang="it-CH" sz="1400" smtClean="0">
                <a:solidFill>
                  <a:srgbClr val="FFFFFF"/>
                </a:solidFill>
              </a:rPr>
              <a:pPr algn="ctr">
                <a:spcBef>
                  <a:spcPct val="0"/>
                </a:spcBef>
                <a:buFontTx/>
                <a:buNone/>
              </a:pPr>
              <a:t>103</a:t>
            </a:fld>
            <a:endParaRPr lang="it-IT" altLang="it-CH" sz="1400" dirty="0">
              <a:solidFill>
                <a:srgbClr val="FFFFFF"/>
              </a:solidFill>
            </a:endParaRPr>
          </a:p>
        </p:txBody>
      </p:sp>
      <p:pic>
        <p:nvPicPr>
          <p:cNvPr id="254980" name="Picture 5">
            <a:extLst>
              <a:ext uri="{FF2B5EF4-FFF2-40B4-BE49-F238E27FC236}">
                <a16:creationId xmlns:a16="http://schemas.microsoft.com/office/drawing/2014/main" id="{AD01B310-E693-4674-16F6-8410F1AF99CD}"/>
              </a:ext>
            </a:extLst>
          </p:cNvPr>
          <p:cNvPicPr>
            <a:picLocks noChangeAspect="1" noChangeArrowheads="1"/>
          </p:cNvPicPr>
          <p:nvPr/>
        </p:nvPicPr>
        <p:blipFill>
          <a:blip r:embed="rId3"/>
          <a:srcRect/>
          <a:stretch>
            <a:fillRect/>
          </a:stretch>
        </p:blipFill>
        <p:spPr bwMode="auto">
          <a:xfrm>
            <a:off x="323850" y="549275"/>
            <a:ext cx="8531225" cy="5040313"/>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6" name="Rectangle 2">
            <a:extLst>
              <a:ext uri="{FF2B5EF4-FFF2-40B4-BE49-F238E27FC236}">
                <a16:creationId xmlns:a16="http://schemas.microsoft.com/office/drawing/2014/main" id="{008C39A6-256E-7996-3B47-F6EB296349B5}"/>
              </a:ext>
            </a:extLst>
          </p:cNvPr>
          <p:cNvSpPr txBox="1">
            <a:spLocks noChangeArrowheads="1"/>
          </p:cNvSpPr>
          <p:nvPr/>
        </p:nvSpPr>
        <p:spPr bwMode="auto">
          <a:xfrm>
            <a:off x="2138237" y="5840636"/>
            <a:ext cx="4806776" cy="461665"/>
          </a:xfrm>
          <a:prstGeom prst="rect">
            <a:avLst/>
          </a:prstGeom>
          <a:solidFill>
            <a:srgbClr val="FFFF00"/>
          </a:solidFill>
          <a:ln>
            <a:noFill/>
          </a:ln>
        </p:spPr>
        <p:txBody>
          <a:bodyPr wrap="squar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ar-AE" altLang="it-CH" sz="2400" b="1" dirty="0">
                <a:solidFill>
                  <a:srgbClr val="000000"/>
                </a:solidFill>
                <a:ea typeface="+mn-ea"/>
                <a:cs typeface="Arial" panose="020B0604020202020204" pitchFamily="34" charset="0"/>
              </a:rPr>
              <a:t>الشتات الفلسطيني (بدون مخيمات اللاجئين)</a:t>
            </a:r>
            <a:endParaRPr lang="it-IT" altLang="it-CH" sz="2400" b="1" dirty="0">
              <a:solidFill>
                <a:srgbClr val="000000"/>
              </a:solidFill>
              <a:ea typeface="+mn-ea"/>
              <a:cs typeface="Arial" panose="020B0604020202020204" pitchFamily="34" charset="0"/>
            </a:endParaRPr>
          </a:p>
        </p:txBody>
      </p:sp>
      <p:sp>
        <p:nvSpPr>
          <p:cNvPr id="270341" name="Rettangolo 1">
            <a:extLst>
              <a:ext uri="{FF2B5EF4-FFF2-40B4-BE49-F238E27FC236}">
                <a16:creationId xmlns:a16="http://schemas.microsoft.com/office/drawing/2014/main" id="{21D7DA0A-82BD-E311-99F8-FFCF1F253F4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egnaposto numero diapositiva 1">
            <a:extLst>
              <a:ext uri="{FF2B5EF4-FFF2-40B4-BE49-F238E27FC236}">
                <a16:creationId xmlns:a16="http://schemas.microsoft.com/office/drawing/2014/main" id="{F1B7E5F4-B583-C49D-3A69-3B3059A7A0F1}"/>
              </a:ext>
            </a:extLst>
          </p:cNvPr>
          <p:cNvSpPr>
            <a:spLocks noGrp="1"/>
          </p:cNvSpPr>
          <p:nvPr>
            <p:ph type="sldNum" sz="quarter" idx="12"/>
          </p:nvPr>
        </p:nvSpPr>
        <p:spPr>
          <a:xfrm>
            <a:off x="7831138" y="6086475"/>
            <a:ext cx="577850"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0DE5C3B-4E34-4A74-9045-FD55ED380236}" type="slidenum">
              <a:rPr lang="it-IT" altLang="en-US" sz="1400" smtClean="0">
                <a:solidFill>
                  <a:srgbClr val="FFFFFF"/>
                </a:solidFill>
              </a:rPr>
              <a:pPr>
                <a:spcBef>
                  <a:spcPct val="0"/>
                </a:spcBef>
                <a:buFontTx/>
                <a:buNone/>
              </a:pPr>
              <a:t>104</a:t>
            </a:fld>
            <a:endParaRPr lang="it-IT" altLang="en-US" sz="1400">
              <a:solidFill>
                <a:srgbClr val="FFFFFF"/>
              </a:solidFill>
            </a:endParaRPr>
          </a:p>
        </p:txBody>
      </p:sp>
      <p:pic>
        <p:nvPicPr>
          <p:cNvPr id="457731" name="Picture 3" descr="C:\Users\Enrico\Desktop\Yarnuk Siria aprile 2014 profughi palest attendono distr viveri.jpg">
            <a:extLst>
              <a:ext uri="{FF2B5EF4-FFF2-40B4-BE49-F238E27FC236}">
                <a16:creationId xmlns:a16="http://schemas.microsoft.com/office/drawing/2014/main" id="{4A48BADD-5114-C306-8412-9404F7EE55F1}"/>
              </a:ext>
            </a:extLst>
          </p:cNvPr>
          <p:cNvPicPr>
            <a:picLocks noChangeAspect="1" noChangeArrowheads="1"/>
          </p:cNvPicPr>
          <p:nvPr/>
        </p:nvPicPr>
        <p:blipFill>
          <a:blip r:embed="rId3"/>
          <a:srcRect/>
          <a:stretch>
            <a:fillRect/>
          </a:stretch>
        </p:blipFill>
        <p:spPr bwMode="auto">
          <a:xfrm>
            <a:off x="735013" y="914400"/>
            <a:ext cx="7673975" cy="50673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72388" name="CasellaDiTesto 2">
            <a:extLst>
              <a:ext uri="{FF2B5EF4-FFF2-40B4-BE49-F238E27FC236}">
                <a16:creationId xmlns:a16="http://schemas.microsoft.com/office/drawing/2014/main" id="{4AEC2FAA-A7F7-5EF6-BC08-869FC42BFEC1}"/>
              </a:ext>
            </a:extLst>
          </p:cNvPr>
          <p:cNvSpPr txBox="1">
            <a:spLocks noChangeArrowheads="1"/>
          </p:cNvSpPr>
          <p:nvPr/>
        </p:nvSpPr>
        <p:spPr bwMode="auto">
          <a:xfrm>
            <a:off x="2125923" y="6087619"/>
            <a:ext cx="48715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ar-AE" altLang="it-CH" sz="1400" b="1" dirty="0">
                <a:solidFill>
                  <a:srgbClr val="FFFFFF"/>
                </a:solidFill>
              </a:rPr>
              <a:t>31 يناير 2014. </a:t>
            </a:r>
            <a:r>
              <a:rPr lang="ar-AE" altLang="it-CH" sz="1800" b="1" dirty="0">
                <a:solidFill>
                  <a:srgbClr val="FFFFFF"/>
                </a:solidFill>
              </a:rPr>
              <a:t>اللاجئون</a:t>
            </a:r>
            <a:r>
              <a:rPr lang="ar-AE" altLang="it-CH" sz="1400" b="1" dirty="0">
                <a:solidFill>
                  <a:srgbClr val="FFFFFF"/>
                </a:solidFill>
              </a:rPr>
              <a:t> الفلسطينيون ينتظرون توزيعاً غير متوقع للغذاء.</a:t>
            </a:r>
            <a:endParaRPr lang="it-CH" altLang="it-CH" sz="1400" b="1" dirty="0">
              <a:solidFill>
                <a:srgbClr val="FFFFFF"/>
              </a:solidFill>
            </a:endParaRPr>
          </a:p>
        </p:txBody>
      </p:sp>
      <p:sp>
        <p:nvSpPr>
          <p:cNvPr id="272390" name="Rettangolo 5">
            <a:extLst>
              <a:ext uri="{FF2B5EF4-FFF2-40B4-BE49-F238E27FC236}">
                <a16:creationId xmlns:a16="http://schemas.microsoft.com/office/drawing/2014/main" id="{FDFD4079-0E93-FD1F-C981-0E8DD6FE811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E9A52E42-54E2-E7B8-AD87-6EF98419F46F}"/>
              </a:ext>
            </a:extLst>
          </p:cNvPr>
          <p:cNvSpPr txBox="1"/>
          <p:nvPr/>
        </p:nvSpPr>
        <p:spPr>
          <a:xfrm>
            <a:off x="2110965" y="314473"/>
            <a:ext cx="5545137" cy="461665"/>
          </a:xfrm>
          <a:prstGeom prst="rect">
            <a:avLst/>
          </a:prstGeom>
          <a:solidFill>
            <a:srgbClr val="FFFF00"/>
          </a:solidFill>
          <a:ln w="12700">
            <a:solidFill>
              <a:schemeClr val="accent4">
                <a:lumMod val="10000"/>
              </a:schemeClr>
            </a:solidFill>
          </a:ln>
        </p:spPr>
        <p:txBody>
          <a:bodyPr>
            <a:spAutoFit/>
          </a:bodyPr>
          <a:lstStyle/>
          <a:p>
            <a:pPr algn="ctr">
              <a:defRPr/>
            </a:pPr>
            <a:r>
              <a:rPr lang="ar-AE" sz="2400" b="1" dirty="0">
                <a:solidFill>
                  <a:schemeClr val="accent4">
                    <a:lumMod val="10000"/>
                  </a:schemeClr>
                </a:solidFill>
              </a:rPr>
              <a:t>مخيم اليرموك للاجئين الفلسطينيين، سوريا</a:t>
            </a:r>
            <a:endParaRPr lang="en-US" sz="2400" b="1" dirty="0">
              <a:solidFill>
                <a:schemeClr val="accent4">
                  <a:lumMod val="10000"/>
                </a:schemeClr>
              </a:solidFill>
            </a:endParaRPr>
          </a:p>
        </p:txBody>
      </p:sp>
      <p:sp>
        <p:nvSpPr>
          <p:cNvPr id="3" name="Rettangolo 2">
            <a:extLst>
              <a:ext uri="{FF2B5EF4-FFF2-40B4-BE49-F238E27FC236}">
                <a16:creationId xmlns:a16="http://schemas.microsoft.com/office/drawing/2014/main" id="{9B8539AE-9D3C-D02F-4F90-A64400C7E14A}"/>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CasellaDiTesto 1">
            <a:extLst>
              <a:ext uri="{FF2B5EF4-FFF2-40B4-BE49-F238E27FC236}">
                <a16:creationId xmlns:a16="http://schemas.microsoft.com/office/drawing/2014/main" id="{607A106D-30CF-5AA3-1928-1D8AFBE8E77D}"/>
              </a:ext>
            </a:extLst>
          </p:cNvPr>
          <p:cNvSpPr txBox="1">
            <a:spLocks noChangeArrowheads="1"/>
          </p:cNvSpPr>
          <p:nvPr/>
        </p:nvSpPr>
        <p:spPr bwMode="auto">
          <a:xfrm>
            <a:off x="713571" y="406251"/>
            <a:ext cx="1620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b="1" dirty="0"/>
              <a:t>الكارثة</a:t>
            </a:r>
            <a:endParaRPr lang="en-US" altLang="en-US" sz="1800" b="1"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egnaposto numero diapositiva 1">
            <a:extLst>
              <a:ext uri="{FF2B5EF4-FFF2-40B4-BE49-F238E27FC236}">
                <a16:creationId xmlns:a16="http://schemas.microsoft.com/office/drawing/2014/main" id="{FFC51EBB-BE07-1487-4C47-CB44E06387DC}"/>
              </a:ext>
            </a:extLst>
          </p:cNvPr>
          <p:cNvSpPr>
            <a:spLocks noGrp="1"/>
          </p:cNvSpPr>
          <p:nvPr>
            <p:ph type="sldNum" sz="quarter" idx="12"/>
          </p:nvPr>
        </p:nvSpPr>
        <p:spPr>
          <a:xfrm>
            <a:off x="7956376" y="5888682"/>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0C3E53C-4163-43CB-B578-282C41A162F9}" type="slidenum">
              <a:rPr lang="it-IT" altLang="en-US" sz="1400" smtClean="0">
                <a:solidFill>
                  <a:srgbClr val="FFFFFF"/>
                </a:solidFill>
              </a:rPr>
              <a:pPr>
                <a:spcBef>
                  <a:spcPct val="0"/>
                </a:spcBef>
                <a:buFontTx/>
                <a:buNone/>
              </a:pPr>
              <a:t>105</a:t>
            </a:fld>
            <a:endParaRPr lang="it-IT" altLang="en-US" sz="1400">
              <a:solidFill>
                <a:srgbClr val="FFFFFF"/>
              </a:solidFill>
            </a:endParaRPr>
          </a:p>
        </p:txBody>
      </p:sp>
      <p:pic>
        <p:nvPicPr>
          <p:cNvPr id="1515523" name="Picture 3" descr="C:\Users\Enrico\Desktop\Campo pro giord j.jpg">
            <a:extLst>
              <a:ext uri="{FF2B5EF4-FFF2-40B4-BE49-F238E27FC236}">
                <a16:creationId xmlns:a16="http://schemas.microsoft.com/office/drawing/2014/main" id="{F402B227-0E3D-C037-F40B-4A0FAC0749BC}"/>
              </a:ext>
            </a:extLst>
          </p:cNvPr>
          <p:cNvPicPr>
            <a:picLocks noChangeAspect="1" noChangeArrowheads="1"/>
          </p:cNvPicPr>
          <p:nvPr/>
        </p:nvPicPr>
        <p:blipFill>
          <a:blip r:embed="rId3"/>
          <a:srcRect/>
          <a:stretch>
            <a:fillRect/>
          </a:stretch>
        </p:blipFill>
        <p:spPr bwMode="auto">
          <a:xfrm>
            <a:off x="522286" y="510158"/>
            <a:ext cx="8137525" cy="5153025"/>
          </a:xfrm>
          <a:prstGeom prst="rect">
            <a:avLst/>
          </a:prstGeom>
          <a:ln w="28575">
            <a:solidFill>
              <a:schemeClr val="tx1"/>
            </a:solidFill>
          </a:ln>
          <a:effectLst>
            <a:outerShdw blurRad="292100" dist="139700" dir="2700000" algn="tl" rotWithShape="0">
              <a:srgbClr val="333333">
                <a:alpha val="65000"/>
              </a:srgbClr>
            </a:outerShdw>
          </a:effectLst>
        </p:spPr>
      </p:pic>
      <p:sp>
        <p:nvSpPr>
          <p:cNvPr id="274436" name="Rettangolo 4">
            <a:extLst>
              <a:ext uri="{FF2B5EF4-FFF2-40B4-BE49-F238E27FC236}">
                <a16:creationId xmlns:a16="http://schemas.microsoft.com/office/drawing/2014/main" id="{5BAE0072-3FAA-6553-703B-042A2385344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E191A0F7-BF4B-849E-2C7A-A13907BA3537}"/>
              </a:ext>
            </a:extLst>
          </p:cNvPr>
          <p:cNvSpPr txBox="1"/>
          <p:nvPr/>
        </p:nvSpPr>
        <p:spPr>
          <a:xfrm>
            <a:off x="1425499" y="5834061"/>
            <a:ext cx="6272361" cy="461665"/>
          </a:xfrm>
          <a:prstGeom prst="rect">
            <a:avLst/>
          </a:prstGeom>
          <a:solidFill>
            <a:srgbClr val="FFFF00"/>
          </a:solidFill>
          <a:ln w="12700">
            <a:solidFill>
              <a:schemeClr val="accent4">
                <a:lumMod val="10000"/>
              </a:schemeClr>
            </a:solidFill>
          </a:ln>
        </p:spPr>
        <p:txBody>
          <a:bodyPr wrap="square">
            <a:spAutoFit/>
          </a:bodyPr>
          <a:lstStyle/>
          <a:p>
            <a:pPr algn="ctr">
              <a:defRPr/>
            </a:pPr>
            <a:r>
              <a:rPr lang="ar-AE" sz="2400" b="1" dirty="0">
                <a:solidFill>
                  <a:schemeClr val="accent4">
                    <a:lumMod val="10000"/>
                  </a:schemeClr>
                </a:solidFill>
              </a:rPr>
              <a:t>يستضيف مخيم الزعتري للاجئين في الأردن 115.000 لاجئ</a:t>
            </a:r>
            <a:endParaRPr lang="it-CH" sz="2400" b="1" dirty="0">
              <a:solidFill>
                <a:schemeClr val="accent4">
                  <a:lumMod val="10000"/>
                </a:schemeClr>
              </a:solidFill>
            </a:endParaRPr>
          </a:p>
        </p:txBody>
      </p:sp>
      <p:sp>
        <p:nvSpPr>
          <p:cNvPr id="274438" name="CasellaDiTesto 1">
            <a:extLst>
              <a:ext uri="{FF2B5EF4-FFF2-40B4-BE49-F238E27FC236}">
                <a16:creationId xmlns:a16="http://schemas.microsoft.com/office/drawing/2014/main" id="{32420FF3-D1F7-72FB-FDAB-B535F4866C10}"/>
              </a:ext>
            </a:extLst>
          </p:cNvPr>
          <p:cNvSpPr txBox="1">
            <a:spLocks noChangeArrowheads="1"/>
          </p:cNvSpPr>
          <p:nvPr/>
        </p:nvSpPr>
        <p:spPr bwMode="auto">
          <a:xfrm>
            <a:off x="3780631" y="6322990"/>
            <a:ext cx="1620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b="1" dirty="0"/>
              <a:t>الكارثة</a:t>
            </a:r>
            <a:endParaRPr lang="en-US" altLang="en-US" sz="1800" b="1" dirty="0"/>
          </a:p>
        </p:txBody>
      </p:sp>
      <p:sp>
        <p:nvSpPr>
          <p:cNvPr id="3" name="Rettangolo 2">
            <a:extLst>
              <a:ext uri="{FF2B5EF4-FFF2-40B4-BE49-F238E27FC236}">
                <a16:creationId xmlns:a16="http://schemas.microsoft.com/office/drawing/2014/main" id="{C7ADF867-AA06-9494-5728-9CACD3242216}"/>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3">
            <a:extLst>
              <a:ext uri="{FF2B5EF4-FFF2-40B4-BE49-F238E27FC236}">
                <a16:creationId xmlns:a16="http://schemas.microsoft.com/office/drawing/2014/main" id="{CC0DC137-F8C2-5C22-6CC4-EBCEB0A7DF77}"/>
              </a:ext>
            </a:extLst>
          </p:cNvPr>
          <p:cNvSpPr>
            <a:spLocks noGrp="1"/>
          </p:cNvSpPr>
          <p:nvPr>
            <p:ph type="sldNum" sz="quarter" idx="12"/>
          </p:nvPr>
        </p:nvSpPr>
        <p:spPr>
          <a:xfrm>
            <a:off x="7454105" y="4408052"/>
            <a:ext cx="9461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99CAF967-3F3E-408A-BDBD-20DA3FA41431}" type="slidenum">
              <a:rPr lang="it-IT" altLang="it-CH" sz="1400" b="1" smtClean="0">
                <a:solidFill>
                  <a:srgbClr val="FFFFFF"/>
                </a:solidFill>
              </a:rPr>
              <a:pPr algn="ctr">
                <a:spcBef>
                  <a:spcPct val="0"/>
                </a:spcBef>
                <a:buFontTx/>
                <a:buNone/>
              </a:pPr>
              <a:t>106</a:t>
            </a:fld>
            <a:endParaRPr lang="it-IT" altLang="it-CH" sz="1400" b="1" dirty="0">
              <a:solidFill>
                <a:srgbClr val="FFFFFF"/>
              </a:solidFill>
            </a:endParaRPr>
          </a:p>
        </p:txBody>
      </p:sp>
      <p:pic>
        <p:nvPicPr>
          <p:cNvPr id="436227" name="Picture 2" descr="nakba">
            <a:extLst>
              <a:ext uri="{FF2B5EF4-FFF2-40B4-BE49-F238E27FC236}">
                <a16:creationId xmlns:a16="http://schemas.microsoft.com/office/drawing/2014/main" id="{7DE79DBF-6E67-51C4-23A2-CFA17B527884}"/>
              </a:ext>
            </a:extLst>
          </p:cNvPr>
          <p:cNvPicPr>
            <a:picLocks noChangeAspect="1" noChangeArrowheads="1"/>
          </p:cNvPicPr>
          <p:nvPr/>
        </p:nvPicPr>
        <p:blipFill>
          <a:blip r:embed="rId5"/>
          <a:srcRect/>
          <a:stretch>
            <a:fillRect/>
          </a:stretch>
        </p:blipFill>
        <p:spPr bwMode="auto">
          <a:xfrm>
            <a:off x="827088" y="836613"/>
            <a:ext cx="6086475" cy="409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034244" name="Text Box 3">
            <a:extLst>
              <a:ext uri="{FF2B5EF4-FFF2-40B4-BE49-F238E27FC236}">
                <a16:creationId xmlns:a16="http://schemas.microsoft.com/office/drawing/2014/main" id="{063048BB-679E-E4E9-5FF9-D89EA0F39249}"/>
              </a:ext>
            </a:extLst>
          </p:cNvPr>
          <p:cNvSpPr txBox="1">
            <a:spLocks noChangeArrowheads="1"/>
          </p:cNvSpPr>
          <p:nvPr/>
        </p:nvSpPr>
        <p:spPr bwMode="auto">
          <a:xfrm>
            <a:off x="827088" y="5137150"/>
            <a:ext cx="6086475" cy="46166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altLang="it-CH" sz="2400" dirty="0"/>
              <a:t>أحتفظ بمفاتيح منزلي: يومًا ما سأعود!</a:t>
            </a:r>
          </a:p>
        </p:txBody>
      </p:sp>
      <p:sp>
        <p:nvSpPr>
          <p:cNvPr id="276485" name="CasellaDiTesto 1">
            <a:extLst>
              <a:ext uri="{FF2B5EF4-FFF2-40B4-BE49-F238E27FC236}">
                <a16:creationId xmlns:a16="http://schemas.microsoft.com/office/drawing/2014/main" id="{C542CC2D-0EE8-B085-1A7A-F9CDF2F4BBEE}"/>
              </a:ext>
            </a:extLst>
          </p:cNvPr>
          <p:cNvSpPr txBox="1">
            <a:spLocks noChangeArrowheads="1"/>
          </p:cNvSpPr>
          <p:nvPr/>
        </p:nvSpPr>
        <p:spPr bwMode="auto">
          <a:xfrm>
            <a:off x="7241878" y="2216508"/>
            <a:ext cx="14763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dirty="0"/>
              <a:t>فلسطين موجودة لأنها تقاوم.</a:t>
            </a:r>
            <a:endParaRPr lang="en-US" altLang="en-US" sz="1800" dirty="0"/>
          </a:p>
        </p:txBody>
      </p:sp>
      <p:sp>
        <p:nvSpPr>
          <p:cNvPr id="276486" name="Rettangolo 7">
            <a:extLst>
              <a:ext uri="{FF2B5EF4-FFF2-40B4-BE49-F238E27FC236}">
                <a16:creationId xmlns:a16="http://schemas.microsoft.com/office/drawing/2014/main" id="{1C4B0930-CF16-BF20-8C5B-B1CF62B5D21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76487" name="CasellaDiTesto 1">
            <a:extLst>
              <a:ext uri="{FF2B5EF4-FFF2-40B4-BE49-F238E27FC236}">
                <a16:creationId xmlns:a16="http://schemas.microsoft.com/office/drawing/2014/main" id="{9D3F0B72-02C0-81FD-6107-B4FABACAC482}"/>
              </a:ext>
            </a:extLst>
          </p:cNvPr>
          <p:cNvSpPr txBox="1">
            <a:spLocks noChangeArrowheads="1"/>
          </p:cNvSpPr>
          <p:nvPr/>
        </p:nvSpPr>
        <p:spPr bwMode="auto">
          <a:xfrm>
            <a:off x="7177583" y="3180696"/>
            <a:ext cx="1604963" cy="1015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it-CH"/>
            </a:defPPr>
            <a:lvl1pPr algn="ctr">
              <a:buFontTx/>
              <a:buNone/>
              <a:defRPr sz="6000" b="1"/>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ar-AE" altLang="en-US" dirty="0"/>
              <a:t>نهاية</a:t>
            </a:r>
            <a:endParaRPr lang="en-US" altLang="en-US" dirty="0"/>
          </a:p>
        </p:txBody>
      </p:sp>
      <p:pic>
        <p:nvPicPr>
          <p:cNvPr id="276488" name="Picture 2" descr="C:\Dokumente und Einstellungen\Enrico\Eigene Dateien\Enrico\Documenti\AA Enrico nuovo\Palestina\A Foto\Diversi\Cartoons 1\image001.gif">
            <a:extLst>
              <a:ext uri="{FF2B5EF4-FFF2-40B4-BE49-F238E27FC236}">
                <a16:creationId xmlns:a16="http://schemas.microsoft.com/office/drawing/2014/main" id="{6A65521F-B24D-25B8-6711-86CA6D5CA4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1862" y="606426"/>
            <a:ext cx="129063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id="{E4F4C18A-1AA6-8284-BEAC-1A8C4466D8C8}"/>
              </a:ext>
            </a:extLst>
          </p:cNvPr>
          <p:cNvSpPr txBox="1"/>
          <p:nvPr/>
        </p:nvSpPr>
        <p:spPr>
          <a:xfrm>
            <a:off x="1836068" y="5790554"/>
            <a:ext cx="4068514" cy="461665"/>
          </a:xfrm>
          <a:prstGeom prst="rect">
            <a:avLst/>
          </a:prstGeom>
          <a:solidFill>
            <a:schemeClr val="accent4"/>
          </a:solidFill>
          <a:ln w="28575">
            <a:solidFill>
              <a:schemeClr val="accent4">
                <a:lumMod val="10000"/>
              </a:schemeClr>
            </a:solidFill>
          </a:ln>
        </p:spPr>
        <p:txBody>
          <a:bodyPr wrap="square">
            <a:spAutoFit/>
          </a:bodyPr>
          <a:lstStyle/>
          <a:p>
            <a:pPr algn="ctr">
              <a:defRPr/>
            </a:pPr>
            <a:r>
              <a:rPr lang="ar-AE" sz="2400" b="1" dirty="0">
                <a:solidFill>
                  <a:schemeClr val="accent4">
                    <a:lumMod val="10000"/>
                  </a:schemeClr>
                </a:solidFill>
              </a:rPr>
              <a:t>... وأن لا أحد يقول: "لم أكن أعرف".</a:t>
            </a:r>
            <a:endParaRPr lang="en-US" sz="2400" b="1" dirty="0">
              <a:solidFill>
                <a:schemeClr val="accent4">
                  <a:lumMod val="10000"/>
                </a:schemeClr>
              </a:solidFill>
            </a:endParaRPr>
          </a:p>
        </p:txBody>
      </p:sp>
      <p:sp>
        <p:nvSpPr>
          <p:cNvPr id="2" name="CasellaDiTesto 1">
            <a:extLst>
              <a:ext uri="{FF2B5EF4-FFF2-40B4-BE49-F238E27FC236}">
                <a16:creationId xmlns:a16="http://schemas.microsoft.com/office/drawing/2014/main" id="{460BC387-ABAE-FD3C-7A9A-636325EBA470}"/>
              </a:ext>
            </a:extLst>
          </p:cNvPr>
          <p:cNvSpPr txBox="1"/>
          <p:nvPr/>
        </p:nvSpPr>
        <p:spPr>
          <a:xfrm>
            <a:off x="7310140" y="4891087"/>
            <a:ext cx="1214438" cy="1228725"/>
          </a:xfrm>
          <a:prstGeom prst="rect">
            <a:avLst/>
          </a:prstGeom>
          <a:noFill/>
        </p:spPr>
        <p:txBody>
          <a:bodyPr wrap="square" rtlCol="0">
            <a:spAutoFit/>
          </a:bodyPr>
          <a:lstStyle/>
          <a:p>
            <a:pPr algn="ctr"/>
            <a:r>
              <a:rPr lang="ar-AE"/>
              <a:t>جزاهم الله السلام والعدل لإخواننا الفلسطينيين</a:t>
            </a:r>
            <a:endParaRPr lang="en-US" dirty="0"/>
          </a:p>
        </p:txBody>
      </p:sp>
      <p:pic>
        <p:nvPicPr>
          <p:cNvPr id="4" name="Palestine national song">
            <a:hlinkClick r:id="" action="ppaction://media"/>
            <a:extLst>
              <a:ext uri="{FF2B5EF4-FFF2-40B4-BE49-F238E27FC236}">
                <a16:creationId xmlns:a16="http://schemas.microsoft.com/office/drawing/2014/main" id="{9E429489-5D73-323D-093D-999EE3CA98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5050" y="5756623"/>
            <a:ext cx="461665" cy="4616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3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3">
            <a:extLst>
              <a:ext uri="{FF2B5EF4-FFF2-40B4-BE49-F238E27FC236}">
                <a16:creationId xmlns:a16="http://schemas.microsoft.com/office/drawing/2014/main" id="{66476CE8-1B0C-7C66-73D9-DD504B72AE26}"/>
              </a:ext>
            </a:extLst>
          </p:cNvPr>
          <p:cNvSpPr>
            <a:spLocks noGrp="1"/>
          </p:cNvSpPr>
          <p:nvPr>
            <p:ph type="sldNum" sz="quarter" idx="12"/>
          </p:nvPr>
        </p:nvSpPr>
        <p:spPr>
          <a:xfrm>
            <a:off x="6564313" y="62928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742F2A1-4006-4A18-B04A-83C066D4E2B7}" type="slidenum">
              <a:rPr lang="it-IT" altLang="it-CH" sz="1400" smtClean="0">
                <a:solidFill>
                  <a:srgbClr val="FFFFFF"/>
                </a:solidFill>
              </a:rPr>
              <a:pPr>
                <a:spcBef>
                  <a:spcPct val="0"/>
                </a:spcBef>
                <a:buFontTx/>
                <a:buNone/>
              </a:pPr>
              <a:t>11</a:t>
            </a:fld>
            <a:endParaRPr lang="it-IT" altLang="it-CH" sz="1400">
              <a:solidFill>
                <a:srgbClr val="FFFFFF"/>
              </a:solidFill>
            </a:endParaRPr>
          </a:p>
        </p:txBody>
      </p:sp>
      <p:sp>
        <p:nvSpPr>
          <p:cNvPr id="357379" name="Text Box 3">
            <a:extLst>
              <a:ext uri="{FF2B5EF4-FFF2-40B4-BE49-F238E27FC236}">
                <a16:creationId xmlns:a16="http://schemas.microsoft.com/office/drawing/2014/main" id="{234F5D9F-E2E1-4DAE-8E33-6EA9810809AE}"/>
              </a:ext>
            </a:extLst>
          </p:cNvPr>
          <p:cNvSpPr txBox="1">
            <a:spLocks noChangeArrowheads="1"/>
          </p:cNvSpPr>
          <p:nvPr/>
        </p:nvSpPr>
        <p:spPr bwMode="auto">
          <a:xfrm>
            <a:off x="3743325" y="639763"/>
            <a:ext cx="1655763" cy="46166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altLang="it-CH" sz="2400" b="0" dirty="0"/>
              <a:t>تل أبيب اليوم</a:t>
            </a:r>
            <a:endParaRPr lang="it-IT" altLang="it-CH" sz="2400" b="0" dirty="0"/>
          </a:p>
        </p:txBody>
      </p:sp>
      <p:pic>
        <p:nvPicPr>
          <p:cNvPr id="128004" name="Picture 6" descr="C:\Users\Enrico\Desktop\Tel Aviv e Jaffa jpeg.jpg">
            <a:extLst>
              <a:ext uri="{FF2B5EF4-FFF2-40B4-BE49-F238E27FC236}">
                <a16:creationId xmlns:a16="http://schemas.microsoft.com/office/drawing/2014/main" id="{DA1371B0-A5E2-29EA-24C8-1D891C4C5A21}"/>
              </a:ext>
            </a:extLst>
          </p:cNvPr>
          <p:cNvPicPr>
            <a:picLocks noChangeAspect="1" noChangeArrowheads="1"/>
          </p:cNvPicPr>
          <p:nvPr/>
        </p:nvPicPr>
        <p:blipFill>
          <a:blip r:embed="rId3"/>
          <a:srcRect/>
          <a:stretch>
            <a:fillRect/>
          </a:stretch>
        </p:blipFill>
        <p:spPr bwMode="auto">
          <a:xfrm>
            <a:off x="0" y="1236663"/>
            <a:ext cx="9144000" cy="4459287"/>
          </a:xfrm>
          <a:prstGeom prst="rect">
            <a:avLst/>
          </a:prstGeom>
          <a:ln>
            <a:noFill/>
          </a:ln>
          <a:effectLst>
            <a:outerShdw blurRad="292100" dist="139700" dir="2700000" algn="tl" rotWithShape="0">
              <a:srgbClr val="333333">
                <a:alpha val="65000"/>
              </a:srgbClr>
            </a:outerShdw>
          </a:effectLst>
        </p:spPr>
      </p:pic>
      <p:sp>
        <p:nvSpPr>
          <p:cNvPr id="103429" name="CasellaDiTesto 1">
            <a:extLst>
              <a:ext uri="{FF2B5EF4-FFF2-40B4-BE49-F238E27FC236}">
                <a16:creationId xmlns:a16="http://schemas.microsoft.com/office/drawing/2014/main" id="{80943674-5FED-8709-E5F4-1D594B0CCEEB}"/>
              </a:ext>
            </a:extLst>
          </p:cNvPr>
          <p:cNvSpPr txBox="1">
            <a:spLocks noChangeArrowheads="1"/>
          </p:cNvSpPr>
          <p:nvPr/>
        </p:nvSpPr>
        <p:spPr bwMode="auto">
          <a:xfrm>
            <a:off x="3375819" y="5874544"/>
            <a:ext cx="13065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en-US" sz="1800" dirty="0"/>
              <a:t>ما تبقى من يافا</a:t>
            </a:r>
            <a:endParaRPr lang="en-US" altLang="en-US" sz="1800" dirty="0"/>
          </a:p>
        </p:txBody>
      </p:sp>
      <p:cxnSp>
        <p:nvCxnSpPr>
          <p:cNvPr id="103430" name="Connettore 2 3">
            <a:extLst>
              <a:ext uri="{FF2B5EF4-FFF2-40B4-BE49-F238E27FC236}">
                <a16:creationId xmlns:a16="http://schemas.microsoft.com/office/drawing/2014/main" id="{05F0E0DF-4D15-F23C-1B02-E441E7089356}"/>
              </a:ext>
            </a:extLst>
          </p:cNvPr>
          <p:cNvCxnSpPr>
            <a:cxnSpLocks/>
          </p:cNvCxnSpPr>
          <p:nvPr/>
        </p:nvCxnSpPr>
        <p:spPr bwMode="auto">
          <a:xfrm flipV="1">
            <a:off x="4502150" y="5517356"/>
            <a:ext cx="360362" cy="357188"/>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3431" name="Rettangolo 6">
            <a:extLst>
              <a:ext uri="{FF2B5EF4-FFF2-40B4-BE49-F238E27FC236}">
                <a16:creationId xmlns:a16="http://schemas.microsoft.com/office/drawing/2014/main" id="{4F6EEF1D-1DCE-3F60-F403-4B5F308618B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con angoli arrotondati 7">
            <a:extLst>
              <a:ext uri="{FF2B5EF4-FFF2-40B4-BE49-F238E27FC236}">
                <a16:creationId xmlns:a16="http://schemas.microsoft.com/office/drawing/2014/main" id="{249670CD-0022-C49D-0549-9C1504F5CB98}"/>
              </a:ext>
            </a:extLst>
          </p:cNvPr>
          <p:cNvSpPr/>
          <p:nvPr/>
        </p:nvSpPr>
        <p:spPr>
          <a:xfrm>
            <a:off x="433388" y="420688"/>
            <a:ext cx="2562225" cy="6078537"/>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ttangolo con angoli arrotondati 8">
            <a:extLst>
              <a:ext uri="{FF2B5EF4-FFF2-40B4-BE49-F238E27FC236}">
                <a16:creationId xmlns:a16="http://schemas.microsoft.com/office/drawing/2014/main" id="{3E68A5C8-7149-8835-1907-7B856ABAC7D4}"/>
              </a:ext>
            </a:extLst>
          </p:cNvPr>
          <p:cNvSpPr/>
          <p:nvPr/>
        </p:nvSpPr>
        <p:spPr>
          <a:xfrm>
            <a:off x="6116638" y="409575"/>
            <a:ext cx="2562225" cy="6078538"/>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ttangolo con angoli arrotondati 3">
            <a:extLst>
              <a:ext uri="{FF2B5EF4-FFF2-40B4-BE49-F238E27FC236}">
                <a16:creationId xmlns:a16="http://schemas.microsoft.com/office/drawing/2014/main" id="{CAF86E7C-A78D-57F5-685F-9C7E0515BCBD}"/>
              </a:ext>
            </a:extLst>
          </p:cNvPr>
          <p:cNvSpPr/>
          <p:nvPr/>
        </p:nvSpPr>
        <p:spPr>
          <a:xfrm>
            <a:off x="3313113" y="367243"/>
            <a:ext cx="2449513" cy="4632325"/>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906" name="CasellaDiTesto 1">
            <a:extLst>
              <a:ext uri="{FF2B5EF4-FFF2-40B4-BE49-F238E27FC236}">
                <a16:creationId xmlns:a16="http://schemas.microsoft.com/office/drawing/2014/main" id="{9069087B-2DFA-7114-6C04-2C89B7A34195}"/>
              </a:ext>
            </a:extLst>
          </p:cNvPr>
          <p:cNvSpPr txBox="1">
            <a:spLocks noChangeArrowheads="1"/>
          </p:cNvSpPr>
          <p:nvPr/>
        </p:nvSpPr>
        <p:spPr bwMode="auto">
          <a:xfrm>
            <a:off x="330199" y="562960"/>
            <a:ext cx="2782888" cy="5924699"/>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ar-AE" altLang="en-US" b="1" dirty="0">
                <a:solidFill>
                  <a:schemeClr val="accent4">
                    <a:lumMod val="10000"/>
                  </a:schemeClr>
                </a:solidFill>
              </a:rPr>
              <a:t>الكنانيون</a:t>
            </a:r>
            <a:r>
              <a:rPr lang="en-US" altLang="en-US" b="1" dirty="0">
                <a:solidFill>
                  <a:schemeClr val="accent4">
                    <a:lumMod val="10000"/>
                  </a:schemeClr>
                </a:solidFill>
              </a:rPr>
              <a:t>             </a:t>
            </a:r>
            <a:r>
              <a:rPr lang="ar-AE" altLang="en-US" sz="2000" dirty="0">
                <a:solidFill>
                  <a:schemeClr val="accent4">
                    <a:lumMod val="10000"/>
                  </a:schemeClr>
                </a:solidFill>
              </a:rPr>
              <a:t>3000 قبل الميلاد</a:t>
            </a:r>
            <a:endParaRPr lang="en-US" altLang="en-US" sz="2000" dirty="0">
              <a:solidFill>
                <a:schemeClr val="accent4">
                  <a:lumMod val="10000"/>
                </a:schemeClr>
              </a:solidFill>
            </a:endParaRPr>
          </a:p>
          <a:p>
            <a:pPr algn="ctr" eaLnBrk="1" hangingPunct="1">
              <a:spcBef>
                <a:spcPct val="0"/>
              </a:spcBef>
              <a:buFontTx/>
              <a:buNone/>
              <a:defRPr/>
            </a:pPr>
            <a:endParaRPr lang="en-US" altLang="en-US" sz="1000" dirty="0">
              <a:solidFill>
                <a:schemeClr val="accent4">
                  <a:lumMod val="10000"/>
                </a:schemeClr>
              </a:solidFill>
            </a:endParaRPr>
          </a:p>
          <a:p>
            <a:pPr algn="ctr" eaLnBrk="1" hangingPunct="1">
              <a:spcBef>
                <a:spcPct val="0"/>
              </a:spcBef>
              <a:buFontTx/>
              <a:buNone/>
              <a:defRPr/>
            </a:pPr>
            <a:r>
              <a:rPr lang="ar-AE" altLang="en-US" b="1" dirty="0">
                <a:solidFill>
                  <a:schemeClr val="accent4">
                    <a:lumMod val="10000"/>
                  </a:schemeClr>
                </a:solidFill>
              </a:rPr>
              <a:t>المصريين</a:t>
            </a:r>
            <a:r>
              <a:rPr lang="en-US" altLang="en-US" b="1" dirty="0">
                <a:solidFill>
                  <a:schemeClr val="accent4">
                    <a:lumMod val="10000"/>
                  </a:schemeClr>
                </a:solidFill>
              </a:rPr>
              <a:t>                       </a:t>
            </a:r>
            <a:r>
              <a:rPr lang="ar-AE" altLang="en-US" sz="2000" dirty="0">
                <a:solidFill>
                  <a:schemeClr val="accent4">
                    <a:lumMod val="10000"/>
                  </a:schemeClr>
                </a:solidFill>
              </a:rPr>
              <a:t>1488 قبل الميلاد</a:t>
            </a:r>
            <a:endParaRPr lang="en-US" altLang="en-US" sz="2000" dirty="0">
              <a:solidFill>
                <a:schemeClr val="accent4">
                  <a:lumMod val="10000"/>
                </a:schemeClr>
              </a:solidFill>
            </a:endParaRPr>
          </a:p>
          <a:p>
            <a:pPr algn="ctr" eaLnBrk="1" hangingPunct="1">
              <a:spcBef>
                <a:spcPct val="0"/>
              </a:spcBef>
              <a:buFontTx/>
              <a:buNone/>
              <a:defRPr/>
            </a:pPr>
            <a:endParaRPr lang="en-US" altLang="en-US" sz="1000" b="1" dirty="0">
              <a:solidFill>
                <a:schemeClr val="accent4">
                  <a:lumMod val="10000"/>
                </a:schemeClr>
              </a:solidFill>
            </a:endParaRPr>
          </a:p>
          <a:p>
            <a:pPr algn="ctr" eaLnBrk="1" hangingPunct="1">
              <a:spcBef>
                <a:spcPct val="0"/>
              </a:spcBef>
              <a:buFontTx/>
              <a:buNone/>
              <a:defRPr/>
            </a:pPr>
            <a:r>
              <a:rPr lang="ar-AE" altLang="en-US" b="1" dirty="0">
                <a:solidFill>
                  <a:schemeClr val="accent4">
                    <a:lumMod val="10000"/>
                  </a:schemeClr>
                </a:solidFill>
              </a:rPr>
              <a:t>الفلسطينيون</a:t>
            </a:r>
            <a:r>
              <a:rPr lang="en-US" altLang="en-US" b="1" dirty="0">
                <a:solidFill>
                  <a:schemeClr val="accent4">
                    <a:lumMod val="10000"/>
                  </a:schemeClr>
                </a:solidFill>
              </a:rPr>
              <a:t> </a:t>
            </a:r>
          </a:p>
          <a:p>
            <a:pPr algn="ctr" eaLnBrk="1" hangingPunct="1">
              <a:spcBef>
                <a:spcPct val="0"/>
              </a:spcBef>
              <a:buFontTx/>
              <a:buNone/>
              <a:defRPr/>
            </a:pPr>
            <a:r>
              <a:rPr lang="ar-AE" altLang="en-US" sz="2000" dirty="0">
                <a:solidFill>
                  <a:schemeClr val="accent4">
                    <a:lumMod val="10000"/>
                  </a:schemeClr>
                </a:solidFill>
              </a:rPr>
              <a:t>قبل الميلاد</a:t>
            </a:r>
            <a:r>
              <a:rPr lang="en-US" altLang="en-US" sz="2000" dirty="0">
                <a:solidFill>
                  <a:schemeClr val="accent4">
                    <a:lumMod val="10000"/>
                  </a:schemeClr>
                </a:solidFill>
              </a:rPr>
              <a:t> 1200</a:t>
            </a:r>
          </a:p>
          <a:p>
            <a:pPr algn="ctr" eaLnBrk="1" hangingPunct="1">
              <a:spcBef>
                <a:spcPct val="0"/>
              </a:spcBef>
              <a:buFontTx/>
              <a:buNone/>
              <a:defRPr/>
            </a:pPr>
            <a:endParaRPr lang="en-US" altLang="en-US" sz="1000" dirty="0">
              <a:solidFill>
                <a:schemeClr val="accent4">
                  <a:lumMod val="10000"/>
                </a:schemeClr>
              </a:solidFill>
            </a:endParaRPr>
          </a:p>
          <a:p>
            <a:pPr algn="ctr" eaLnBrk="1" hangingPunct="1">
              <a:spcBef>
                <a:spcPct val="0"/>
              </a:spcBef>
              <a:buFontTx/>
              <a:buNone/>
              <a:defRPr/>
            </a:pPr>
            <a:r>
              <a:rPr lang="ar-AE" altLang="en-US" b="1" dirty="0">
                <a:solidFill>
                  <a:schemeClr val="accent4">
                    <a:lumMod val="10000"/>
                  </a:schemeClr>
                </a:solidFill>
              </a:rPr>
              <a:t>بني إسرائيل</a:t>
            </a:r>
            <a:r>
              <a:rPr lang="en-US" altLang="en-US" b="1" dirty="0">
                <a:solidFill>
                  <a:schemeClr val="accent4">
                    <a:lumMod val="10000"/>
                  </a:schemeClr>
                </a:solidFill>
              </a:rPr>
              <a:t>  </a:t>
            </a:r>
            <a:r>
              <a:rPr lang="en-US" altLang="en-US" sz="2500" b="1" dirty="0">
                <a:solidFill>
                  <a:schemeClr val="accent4">
                    <a:lumMod val="10000"/>
                  </a:schemeClr>
                </a:solidFill>
              </a:rPr>
              <a:t>                </a:t>
            </a:r>
            <a:r>
              <a:rPr lang="ar-AE" altLang="en-US" sz="2000" dirty="0">
                <a:solidFill>
                  <a:schemeClr val="accent4">
                    <a:lumMod val="10000"/>
                  </a:schemeClr>
                </a:solidFill>
              </a:rPr>
              <a:t>قبل الميلاد</a:t>
            </a:r>
            <a:r>
              <a:rPr lang="en-US" altLang="en-US" sz="2500" b="1" dirty="0">
                <a:solidFill>
                  <a:schemeClr val="accent4">
                    <a:lumMod val="10000"/>
                  </a:schemeClr>
                </a:solidFill>
              </a:rPr>
              <a:t> </a:t>
            </a:r>
            <a:r>
              <a:rPr lang="en-US" altLang="en-US" sz="2000" dirty="0">
                <a:solidFill>
                  <a:schemeClr val="accent4">
                    <a:lumMod val="10000"/>
                  </a:schemeClr>
                </a:solidFill>
              </a:rPr>
              <a:t>1000</a:t>
            </a:r>
          </a:p>
          <a:p>
            <a:pPr algn="ctr" eaLnBrk="1" hangingPunct="1">
              <a:spcBef>
                <a:spcPct val="0"/>
              </a:spcBef>
              <a:buFontTx/>
              <a:buNone/>
              <a:defRPr/>
            </a:pPr>
            <a:endParaRPr lang="en-US" altLang="en-US" sz="1000" b="1" dirty="0">
              <a:solidFill>
                <a:schemeClr val="accent4">
                  <a:lumMod val="10000"/>
                </a:schemeClr>
              </a:solidFill>
            </a:endParaRPr>
          </a:p>
          <a:p>
            <a:pPr algn="ctr" eaLnBrk="1" hangingPunct="1">
              <a:spcBef>
                <a:spcPct val="0"/>
              </a:spcBef>
              <a:buFontTx/>
              <a:buNone/>
              <a:defRPr/>
            </a:pPr>
            <a:r>
              <a:rPr lang="ar-AE" altLang="en-US" b="1" dirty="0">
                <a:solidFill>
                  <a:schemeClr val="accent4">
                    <a:lumMod val="10000"/>
                  </a:schemeClr>
                </a:solidFill>
              </a:rPr>
              <a:t>الفينيقيون</a:t>
            </a:r>
            <a:r>
              <a:rPr lang="en-US" altLang="en-US" b="1" dirty="0">
                <a:solidFill>
                  <a:schemeClr val="accent4">
                    <a:lumMod val="10000"/>
                  </a:schemeClr>
                </a:solidFill>
              </a:rPr>
              <a:t>              </a:t>
            </a:r>
            <a:r>
              <a:rPr lang="ar-AE" altLang="en-US" sz="2000" dirty="0">
                <a:solidFill>
                  <a:schemeClr val="accent4">
                    <a:lumMod val="10000"/>
                  </a:schemeClr>
                </a:solidFill>
              </a:rPr>
              <a:t>قبل الميلاد </a:t>
            </a:r>
            <a:r>
              <a:rPr lang="en-US" altLang="en-US" sz="2000" dirty="0">
                <a:solidFill>
                  <a:schemeClr val="accent4">
                    <a:lumMod val="10000"/>
                  </a:schemeClr>
                </a:solidFill>
              </a:rPr>
              <a:t> 925</a:t>
            </a:r>
          </a:p>
          <a:p>
            <a:pPr algn="ctr" eaLnBrk="1" hangingPunct="1">
              <a:spcBef>
                <a:spcPct val="0"/>
              </a:spcBef>
              <a:buFontTx/>
              <a:buNone/>
              <a:defRPr/>
            </a:pPr>
            <a:endParaRPr lang="en-US" altLang="en-US" sz="1000" dirty="0">
              <a:solidFill>
                <a:schemeClr val="accent4">
                  <a:lumMod val="10000"/>
                </a:schemeClr>
              </a:solidFill>
            </a:endParaRPr>
          </a:p>
          <a:p>
            <a:pPr algn="ctr" eaLnBrk="1" hangingPunct="1">
              <a:spcBef>
                <a:spcPct val="0"/>
              </a:spcBef>
              <a:buFontTx/>
              <a:buNone/>
              <a:defRPr/>
            </a:pPr>
            <a:r>
              <a:rPr lang="ar-AE" altLang="en-US" b="1" dirty="0">
                <a:solidFill>
                  <a:schemeClr val="accent4">
                    <a:lumMod val="10000"/>
                  </a:schemeClr>
                </a:solidFill>
              </a:rPr>
              <a:t>الآشوريون</a:t>
            </a:r>
            <a:r>
              <a:rPr lang="en-US" altLang="en-US" b="1" dirty="0">
                <a:solidFill>
                  <a:schemeClr val="accent4">
                    <a:lumMod val="10000"/>
                  </a:schemeClr>
                </a:solidFill>
              </a:rPr>
              <a:t>             </a:t>
            </a:r>
            <a:r>
              <a:rPr lang="ar-AE" altLang="en-US" sz="2000" dirty="0">
                <a:solidFill>
                  <a:schemeClr val="accent4">
                    <a:lumMod val="10000"/>
                  </a:schemeClr>
                </a:solidFill>
              </a:rPr>
              <a:t>قبل الميلاد</a:t>
            </a:r>
            <a:r>
              <a:rPr lang="en-US" altLang="en-US" sz="2000" dirty="0">
                <a:solidFill>
                  <a:schemeClr val="accent4">
                    <a:lumMod val="10000"/>
                  </a:schemeClr>
                </a:solidFill>
              </a:rPr>
              <a:t> 733</a:t>
            </a:r>
            <a:r>
              <a:rPr lang="ar-AE" altLang="en-US" sz="2000" dirty="0">
                <a:solidFill>
                  <a:schemeClr val="accent4">
                    <a:lumMod val="10000"/>
                  </a:schemeClr>
                </a:solidFill>
              </a:rPr>
              <a:t> </a:t>
            </a:r>
            <a:endParaRPr lang="en-US" altLang="en-US" sz="500" b="1" dirty="0">
              <a:solidFill>
                <a:schemeClr val="accent4">
                  <a:lumMod val="10000"/>
                </a:schemeClr>
              </a:solidFill>
            </a:endParaRPr>
          </a:p>
        </p:txBody>
      </p:sp>
      <p:sp>
        <p:nvSpPr>
          <p:cNvPr id="123907" name="CasellaDiTesto 2">
            <a:extLst>
              <a:ext uri="{FF2B5EF4-FFF2-40B4-BE49-F238E27FC236}">
                <a16:creationId xmlns:a16="http://schemas.microsoft.com/office/drawing/2014/main" id="{3FE28E04-EB08-D960-CE5D-5EB73008D2D2}"/>
              </a:ext>
            </a:extLst>
          </p:cNvPr>
          <p:cNvSpPr txBox="1">
            <a:spLocks noChangeArrowheads="1"/>
          </p:cNvSpPr>
          <p:nvPr/>
        </p:nvSpPr>
        <p:spPr bwMode="auto">
          <a:xfrm>
            <a:off x="3295650" y="638175"/>
            <a:ext cx="2503488" cy="4170372"/>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ar-AE" altLang="en-US" sz="3000" b="1" dirty="0">
                <a:solidFill>
                  <a:schemeClr val="accent4">
                    <a:lumMod val="10000"/>
                  </a:schemeClr>
                </a:solidFill>
              </a:rPr>
              <a:t>البابليون</a:t>
            </a:r>
            <a:r>
              <a:rPr lang="en-US" altLang="en-US" sz="3000" b="1" dirty="0">
                <a:solidFill>
                  <a:schemeClr val="accent4">
                    <a:lumMod val="10000"/>
                  </a:schemeClr>
                </a:solidFill>
              </a:rPr>
              <a:t>                  </a:t>
            </a:r>
            <a:r>
              <a:rPr lang="ar-AE" altLang="en-US" sz="2000" dirty="0">
                <a:solidFill>
                  <a:schemeClr val="accent4">
                    <a:lumMod val="10000"/>
                  </a:schemeClr>
                </a:solidFill>
              </a:rPr>
              <a:t>قبل الميلاد</a:t>
            </a:r>
            <a:r>
              <a:rPr lang="en-US" altLang="en-US" sz="2000" dirty="0">
                <a:solidFill>
                  <a:schemeClr val="accent4">
                    <a:lumMod val="10000"/>
                  </a:schemeClr>
                </a:solidFill>
              </a:rPr>
              <a:t> 597</a:t>
            </a:r>
          </a:p>
          <a:p>
            <a:pPr algn="ctr" eaLnBrk="1" hangingPunct="1">
              <a:spcBef>
                <a:spcPct val="0"/>
              </a:spcBef>
              <a:buFontTx/>
              <a:buNone/>
              <a:defRPr/>
            </a:pPr>
            <a:endParaRPr lang="en-US" altLang="en-US" sz="1000" dirty="0">
              <a:solidFill>
                <a:schemeClr val="accent4">
                  <a:lumMod val="10000"/>
                </a:schemeClr>
              </a:solidFill>
            </a:endParaRPr>
          </a:p>
          <a:p>
            <a:pPr algn="ctr" eaLnBrk="1" hangingPunct="1">
              <a:spcBef>
                <a:spcPct val="0"/>
              </a:spcBef>
              <a:buFontTx/>
              <a:buNone/>
              <a:defRPr/>
            </a:pPr>
            <a:r>
              <a:rPr lang="ar-AE" altLang="en-US" b="1" dirty="0">
                <a:solidFill>
                  <a:schemeClr val="accent4">
                    <a:lumMod val="10000"/>
                  </a:schemeClr>
                </a:solidFill>
              </a:rPr>
              <a:t>الفرس</a:t>
            </a:r>
            <a:r>
              <a:rPr lang="en-US" altLang="en-US" b="1" dirty="0">
                <a:solidFill>
                  <a:schemeClr val="accent4">
                    <a:lumMod val="10000"/>
                  </a:schemeClr>
                </a:solidFill>
              </a:rPr>
              <a:t> </a:t>
            </a:r>
          </a:p>
          <a:p>
            <a:pPr algn="ctr" eaLnBrk="1" hangingPunct="1">
              <a:spcBef>
                <a:spcPct val="0"/>
              </a:spcBef>
              <a:buFontTx/>
              <a:buNone/>
              <a:defRPr/>
            </a:pPr>
            <a:r>
              <a:rPr lang="ar-AE" altLang="en-US" sz="2000" dirty="0">
                <a:solidFill>
                  <a:schemeClr val="accent4">
                    <a:lumMod val="10000"/>
                  </a:schemeClr>
                </a:solidFill>
              </a:rPr>
              <a:t>قبل الميلاد</a:t>
            </a:r>
            <a:r>
              <a:rPr lang="en-US" altLang="en-US" sz="2000" dirty="0">
                <a:solidFill>
                  <a:schemeClr val="accent4">
                    <a:lumMod val="10000"/>
                  </a:schemeClr>
                </a:solidFill>
              </a:rPr>
              <a:t> 539 -</a:t>
            </a:r>
            <a:r>
              <a:rPr lang="ar-AE" altLang="en-US" sz="2400" dirty="0">
                <a:solidFill>
                  <a:schemeClr val="accent4">
                    <a:lumMod val="10000"/>
                  </a:schemeClr>
                </a:solidFill>
              </a:rPr>
              <a:t>سيرو</a:t>
            </a:r>
            <a:endParaRPr lang="en-US" altLang="en-US" sz="2400" dirty="0">
              <a:solidFill>
                <a:schemeClr val="accent4">
                  <a:lumMod val="10000"/>
                </a:schemeClr>
              </a:solidFill>
            </a:endParaRPr>
          </a:p>
          <a:p>
            <a:pPr algn="ctr" eaLnBrk="1" hangingPunct="1">
              <a:spcBef>
                <a:spcPct val="0"/>
              </a:spcBef>
              <a:buFontTx/>
              <a:buNone/>
              <a:defRPr/>
            </a:pPr>
            <a:endParaRPr lang="en-US" altLang="en-US" sz="1000" dirty="0">
              <a:solidFill>
                <a:schemeClr val="accent4">
                  <a:lumMod val="10000"/>
                </a:schemeClr>
              </a:solidFill>
            </a:endParaRPr>
          </a:p>
          <a:p>
            <a:pPr algn="ctr" eaLnBrk="1" hangingPunct="1">
              <a:spcBef>
                <a:spcPct val="0"/>
              </a:spcBef>
              <a:buFontTx/>
              <a:buNone/>
              <a:defRPr/>
            </a:pPr>
            <a:r>
              <a:rPr lang="en-US" altLang="en-US" sz="1000" dirty="0">
                <a:solidFill>
                  <a:schemeClr val="accent4">
                    <a:lumMod val="10000"/>
                  </a:schemeClr>
                </a:solidFill>
              </a:rPr>
              <a:t> </a:t>
            </a:r>
            <a:r>
              <a:rPr lang="ar-AE" altLang="en-US" sz="3100" b="1" dirty="0">
                <a:solidFill>
                  <a:schemeClr val="accent4">
                    <a:lumMod val="10000"/>
                  </a:schemeClr>
                </a:solidFill>
              </a:rPr>
              <a:t>المقدونية</a:t>
            </a:r>
            <a:r>
              <a:rPr lang="en-US" altLang="en-US" b="1" dirty="0">
                <a:solidFill>
                  <a:schemeClr val="accent4">
                    <a:lumMod val="10000"/>
                  </a:schemeClr>
                </a:solidFill>
              </a:rPr>
              <a:t>               </a:t>
            </a:r>
            <a:r>
              <a:rPr lang="ar-AE" altLang="en-US" sz="2000" dirty="0">
                <a:solidFill>
                  <a:schemeClr val="accent4">
                    <a:lumMod val="10000"/>
                  </a:schemeClr>
                </a:solidFill>
              </a:rPr>
              <a:t>الإسكندر الأكبر</a:t>
            </a:r>
            <a:r>
              <a:rPr lang="en-US" altLang="en-US" sz="2000" dirty="0">
                <a:solidFill>
                  <a:schemeClr val="accent4">
                    <a:lumMod val="10000"/>
                  </a:schemeClr>
                </a:solidFill>
              </a:rPr>
              <a:t>                 </a:t>
            </a:r>
            <a:r>
              <a:rPr lang="ar-AE" altLang="en-US" sz="2000" dirty="0">
                <a:solidFill>
                  <a:schemeClr val="accent4">
                    <a:lumMod val="10000"/>
                  </a:schemeClr>
                </a:solidFill>
              </a:rPr>
              <a:t>قبل الميلاد </a:t>
            </a:r>
            <a:r>
              <a:rPr lang="en-US" altLang="en-US" sz="2000" dirty="0">
                <a:solidFill>
                  <a:schemeClr val="accent4">
                    <a:lumMod val="10000"/>
                  </a:schemeClr>
                </a:solidFill>
              </a:rPr>
              <a:t> 322</a:t>
            </a:r>
          </a:p>
          <a:p>
            <a:pPr algn="ctr" eaLnBrk="1" hangingPunct="1">
              <a:spcBef>
                <a:spcPct val="0"/>
              </a:spcBef>
              <a:buFontTx/>
              <a:buNone/>
              <a:defRPr/>
            </a:pPr>
            <a:endParaRPr lang="en-US" altLang="en-US" sz="1000" b="1" dirty="0">
              <a:solidFill>
                <a:schemeClr val="accent4">
                  <a:lumMod val="10000"/>
                </a:schemeClr>
              </a:solidFill>
            </a:endParaRPr>
          </a:p>
          <a:p>
            <a:pPr algn="ctr" eaLnBrk="1" hangingPunct="1">
              <a:spcBef>
                <a:spcPct val="0"/>
              </a:spcBef>
              <a:buFontTx/>
              <a:buNone/>
              <a:defRPr/>
            </a:pPr>
            <a:r>
              <a:rPr lang="ar-AE" altLang="en-US" b="1" dirty="0">
                <a:solidFill>
                  <a:schemeClr val="accent4">
                    <a:lumMod val="10000"/>
                  </a:schemeClr>
                </a:solidFill>
              </a:rPr>
              <a:t>رومية</a:t>
            </a:r>
            <a:r>
              <a:rPr lang="en-US" altLang="en-US" b="1" dirty="0">
                <a:solidFill>
                  <a:schemeClr val="accent4">
                    <a:lumMod val="10000"/>
                  </a:schemeClr>
                </a:solidFill>
              </a:rPr>
              <a:t>                    </a:t>
            </a:r>
            <a:r>
              <a:rPr lang="ar-AE" altLang="en-US" sz="2000" dirty="0">
                <a:solidFill>
                  <a:schemeClr val="accent4">
                    <a:lumMod val="10000"/>
                  </a:schemeClr>
                </a:solidFill>
              </a:rPr>
              <a:t>قبل الميلاد </a:t>
            </a:r>
            <a:r>
              <a:rPr lang="en-US" altLang="en-US" sz="2000" dirty="0">
                <a:solidFill>
                  <a:schemeClr val="accent4">
                    <a:lumMod val="10000"/>
                  </a:schemeClr>
                </a:solidFill>
              </a:rPr>
              <a:t> 70</a:t>
            </a:r>
            <a:endParaRPr lang="en-US" altLang="en-US" sz="500" b="1" dirty="0">
              <a:solidFill>
                <a:schemeClr val="accent4">
                  <a:lumMod val="10000"/>
                </a:schemeClr>
              </a:solidFill>
            </a:endParaRPr>
          </a:p>
        </p:txBody>
      </p:sp>
      <p:sp>
        <p:nvSpPr>
          <p:cNvPr id="123908" name="CasellaDiTesto 3">
            <a:extLst>
              <a:ext uri="{FF2B5EF4-FFF2-40B4-BE49-F238E27FC236}">
                <a16:creationId xmlns:a16="http://schemas.microsoft.com/office/drawing/2014/main" id="{FB974129-7C4D-D09F-B081-2DBA434899D1}"/>
              </a:ext>
            </a:extLst>
          </p:cNvPr>
          <p:cNvSpPr txBox="1">
            <a:spLocks noChangeArrowheads="1"/>
          </p:cNvSpPr>
          <p:nvPr/>
        </p:nvSpPr>
        <p:spPr bwMode="auto">
          <a:xfrm>
            <a:off x="6094190" y="591429"/>
            <a:ext cx="2562225" cy="5601533"/>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ar-AE" altLang="en-US" b="1" dirty="0">
                <a:solidFill>
                  <a:schemeClr val="accent4">
                    <a:lumMod val="10000"/>
                  </a:schemeClr>
                </a:solidFill>
              </a:rPr>
              <a:t>عرب</a:t>
            </a:r>
            <a:r>
              <a:rPr lang="en-US" altLang="en-US" sz="2000" dirty="0">
                <a:solidFill>
                  <a:schemeClr val="accent4">
                    <a:lumMod val="10000"/>
                  </a:schemeClr>
                </a:solidFill>
              </a:rPr>
              <a:t>                  </a:t>
            </a:r>
            <a:r>
              <a:rPr lang="ar-AE" altLang="en-US" sz="2000" dirty="0">
                <a:solidFill>
                  <a:schemeClr val="accent4">
                    <a:lumMod val="10000"/>
                  </a:schemeClr>
                </a:solidFill>
              </a:rPr>
              <a:t>إعلان.</a:t>
            </a:r>
            <a:r>
              <a:rPr lang="en-US" altLang="en-US" sz="2000" dirty="0">
                <a:solidFill>
                  <a:schemeClr val="accent4">
                    <a:lumMod val="10000"/>
                  </a:schemeClr>
                </a:solidFill>
              </a:rPr>
              <a:t> 632</a:t>
            </a:r>
          </a:p>
          <a:p>
            <a:pPr algn="ctr" eaLnBrk="1" hangingPunct="1">
              <a:spcBef>
                <a:spcPct val="0"/>
              </a:spcBef>
              <a:buFontTx/>
              <a:buNone/>
              <a:defRPr/>
            </a:pPr>
            <a:endParaRPr lang="en-US" altLang="en-US" sz="1000" dirty="0">
              <a:solidFill>
                <a:schemeClr val="accent4">
                  <a:lumMod val="10000"/>
                </a:schemeClr>
              </a:solidFill>
            </a:endParaRPr>
          </a:p>
          <a:p>
            <a:pPr algn="ctr" eaLnBrk="1" hangingPunct="1">
              <a:spcBef>
                <a:spcPct val="0"/>
              </a:spcBef>
              <a:buFontTx/>
              <a:buNone/>
              <a:defRPr/>
            </a:pPr>
            <a:r>
              <a:rPr lang="en-US" altLang="en-US" sz="2000" dirty="0">
                <a:solidFill>
                  <a:schemeClr val="accent4">
                    <a:lumMod val="10000"/>
                  </a:schemeClr>
                </a:solidFill>
              </a:rPr>
              <a:t> </a:t>
            </a:r>
            <a:r>
              <a:rPr lang="ar-AE" altLang="en-US" b="1" dirty="0">
                <a:solidFill>
                  <a:schemeClr val="accent4">
                    <a:lumMod val="10000"/>
                  </a:schemeClr>
                </a:solidFill>
              </a:rPr>
              <a:t>مسيحيون</a:t>
            </a:r>
            <a:r>
              <a:rPr lang="en-US" altLang="en-US" b="1" dirty="0">
                <a:solidFill>
                  <a:schemeClr val="accent4">
                    <a:lumMod val="10000"/>
                  </a:schemeClr>
                </a:solidFill>
              </a:rPr>
              <a:t>                   </a:t>
            </a:r>
            <a:r>
              <a:rPr lang="en-US" altLang="en-US" sz="2000" dirty="0">
                <a:solidFill>
                  <a:schemeClr val="accent4">
                    <a:lumMod val="10000"/>
                  </a:schemeClr>
                </a:solidFill>
              </a:rPr>
              <a:t>1039 - </a:t>
            </a:r>
            <a:r>
              <a:rPr lang="ar-AE" altLang="en-US" sz="2000" dirty="0">
                <a:solidFill>
                  <a:schemeClr val="accent4">
                    <a:lumMod val="10000"/>
                  </a:schemeClr>
                </a:solidFill>
              </a:rPr>
              <a:t>الصليبيون</a:t>
            </a:r>
            <a:endParaRPr lang="en-US" altLang="en-US" sz="2000" dirty="0">
              <a:solidFill>
                <a:schemeClr val="accent4">
                  <a:lumMod val="10000"/>
                </a:schemeClr>
              </a:solidFill>
            </a:endParaRPr>
          </a:p>
          <a:p>
            <a:pPr algn="ctr" eaLnBrk="1" hangingPunct="1">
              <a:spcBef>
                <a:spcPct val="0"/>
              </a:spcBef>
              <a:buFontTx/>
              <a:buNone/>
              <a:defRPr/>
            </a:pPr>
            <a:endParaRPr lang="en-US" altLang="en-US" sz="1000" b="1" dirty="0">
              <a:solidFill>
                <a:schemeClr val="accent4">
                  <a:lumMod val="10000"/>
                </a:schemeClr>
              </a:solidFill>
            </a:endParaRPr>
          </a:p>
          <a:p>
            <a:pPr algn="ctr" eaLnBrk="1" hangingPunct="1">
              <a:spcBef>
                <a:spcPct val="0"/>
              </a:spcBef>
              <a:buFontTx/>
              <a:buNone/>
              <a:defRPr/>
            </a:pPr>
            <a:r>
              <a:rPr lang="ar-AE" altLang="en-US" b="1" dirty="0">
                <a:solidFill>
                  <a:schemeClr val="accent4">
                    <a:lumMod val="10000"/>
                  </a:schemeClr>
                </a:solidFill>
              </a:rPr>
              <a:t>المماليك</a:t>
            </a:r>
            <a:r>
              <a:rPr lang="en-US" altLang="en-US" sz="2800" b="1" dirty="0">
                <a:solidFill>
                  <a:schemeClr val="accent4">
                    <a:lumMod val="10000"/>
                  </a:schemeClr>
                </a:solidFill>
              </a:rPr>
              <a:t>                   </a:t>
            </a:r>
            <a:r>
              <a:rPr lang="en-US" altLang="en-US" sz="2000" dirty="0">
                <a:solidFill>
                  <a:schemeClr val="accent4">
                    <a:lumMod val="10000"/>
                  </a:schemeClr>
                </a:solidFill>
              </a:rPr>
              <a:t>1253 - </a:t>
            </a:r>
            <a:r>
              <a:rPr lang="ar-AE" altLang="en-US" sz="2000" dirty="0">
                <a:solidFill>
                  <a:schemeClr val="accent4">
                    <a:lumMod val="10000"/>
                  </a:schemeClr>
                </a:solidFill>
              </a:rPr>
              <a:t>صلاح الدين</a:t>
            </a:r>
            <a:endParaRPr lang="en-US" altLang="en-US" sz="2000" dirty="0">
              <a:solidFill>
                <a:schemeClr val="accent4">
                  <a:lumMod val="10000"/>
                </a:schemeClr>
              </a:solidFill>
            </a:endParaRPr>
          </a:p>
          <a:p>
            <a:pPr algn="ctr" eaLnBrk="1" hangingPunct="1">
              <a:spcBef>
                <a:spcPct val="0"/>
              </a:spcBef>
              <a:buFontTx/>
              <a:buNone/>
              <a:defRPr/>
            </a:pPr>
            <a:endParaRPr lang="en-US" altLang="en-US" sz="1000" dirty="0">
              <a:solidFill>
                <a:schemeClr val="accent4">
                  <a:lumMod val="10000"/>
                </a:schemeClr>
              </a:solidFill>
            </a:endParaRPr>
          </a:p>
          <a:p>
            <a:pPr algn="ctr" eaLnBrk="1" hangingPunct="1">
              <a:spcBef>
                <a:spcPct val="0"/>
              </a:spcBef>
              <a:buFontTx/>
              <a:buNone/>
              <a:defRPr/>
            </a:pPr>
            <a:r>
              <a:rPr lang="ar-AE" altLang="en-US" b="1" dirty="0">
                <a:solidFill>
                  <a:schemeClr val="accent4">
                    <a:lumMod val="10000"/>
                  </a:schemeClr>
                </a:solidFill>
              </a:rPr>
              <a:t>العثمانيون</a:t>
            </a:r>
            <a:r>
              <a:rPr lang="en-US" altLang="en-US" b="1" dirty="0">
                <a:solidFill>
                  <a:schemeClr val="accent4">
                    <a:lumMod val="10000"/>
                  </a:schemeClr>
                </a:solidFill>
              </a:rPr>
              <a:t>           </a:t>
            </a:r>
            <a:r>
              <a:rPr lang="en-US" altLang="en-US" sz="2000" dirty="0">
                <a:solidFill>
                  <a:schemeClr val="accent4">
                    <a:lumMod val="10000"/>
                  </a:schemeClr>
                </a:solidFill>
              </a:rPr>
              <a:t>1516</a:t>
            </a:r>
          </a:p>
          <a:p>
            <a:pPr algn="ctr" eaLnBrk="1" hangingPunct="1">
              <a:spcBef>
                <a:spcPct val="0"/>
              </a:spcBef>
              <a:buFontTx/>
              <a:buNone/>
              <a:defRPr/>
            </a:pPr>
            <a:endParaRPr lang="en-US" altLang="en-US" sz="1000" dirty="0">
              <a:solidFill>
                <a:schemeClr val="accent4">
                  <a:lumMod val="10000"/>
                </a:schemeClr>
              </a:solidFill>
            </a:endParaRPr>
          </a:p>
          <a:p>
            <a:pPr algn="ctr" eaLnBrk="1" hangingPunct="1">
              <a:spcBef>
                <a:spcPct val="0"/>
              </a:spcBef>
              <a:buFontTx/>
              <a:buNone/>
              <a:defRPr/>
            </a:pPr>
            <a:r>
              <a:rPr lang="ar-AE" altLang="en-US" b="1" dirty="0">
                <a:solidFill>
                  <a:schemeClr val="accent4">
                    <a:lumMod val="10000"/>
                  </a:schemeClr>
                </a:solidFill>
              </a:rPr>
              <a:t>بريطاني</a:t>
            </a:r>
            <a:r>
              <a:rPr lang="en-US" altLang="en-US" b="1" dirty="0">
                <a:solidFill>
                  <a:schemeClr val="accent4">
                    <a:lumMod val="10000"/>
                  </a:schemeClr>
                </a:solidFill>
              </a:rPr>
              <a:t>           </a:t>
            </a:r>
            <a:r>
              <a:rPr lang="en-US" altLang="en-US" sz="2000" dirty="0">
                <a:solidFill>
                  <a:schemeClr val="accent4">
                    <a:lumMod val="10000"/>
                  </a:schemeClr>
                </a:solidFill>
              </a:rPr>
              <a:t>1917</a:t>
            </a:r>
          </a:p>
          <a:p>
            <a:pPr algn="ctr" eaLnBrk="1" hangingPunct="1">
              <a:spcBef>
                <a:spcPct val="0"/>
              </a:spcBef>
              <a:buFontTx/>
              <a:buNone/>
              <a:defRPr/>
            </a:pPr>
            <a:endParaRPr lang="en-US" altLang="en-US" sz="1000" dirty="0">
              <a:solidFill>
                <a:schemeClr val="accent4">
                  <a:lumMod val="10000"/>
                </a:schemeClr>
              </a:solidFill>
            </a:endParaRPr>
          </a:p>
          <a:p>
            <a:pPr algn="ctr" eaLnBrk="1" hangingPunct="1">
              <a:spcBef>
                <a:spcPct val="0"/>
              </a:spcBef>
              <a:buFontTx/>
              <a:buNone/>
              <a:defRPr/>
            </a:pPr>
            <a:r>
              <a:rPr lang="ar-AE" altLang="en-US" sz="2800" b="1" dirty="0">
                <a:solidFill>
                  <a:schemeClr val="accent4">
                    <a:lumMod val="10000"/>
                  </a:schemeClr>
                </a:solidFill>
              </a:rPr>
              <a:t>الصهاينة</a:t>
            </a:r>
            <a:r>
              <a:rPr lang="en-US" altLang="en-US" sz="2800" b="1" dirty="0">
                <a:solidFill>
                  <a:schemeClr val="accent4">
                    <a:lumMod val="10000"/>
                  </a:schemeClr>
                </a:solidFill>
              </a:rPr>
              <a:t>                </a:t>
            </a:r>
            <a:r>
              <a:rPr lang="en-US" altLang="en-US" sz="2000" dirty="0">
                <a:solidFill>
                  <a:schemeClr val="accent4">
                    <a:lumMod val="10000"/>
                  </a:schemeClr>
                </a:solidFill>
              </a:rPr>
              <a:t>1948 </a:t>
            </a:r>
            <a:endParaRPr lang="en-US" altLang="en-US" sz="500" b="1" dirty="0">
              <a:solidFill>
                <a:schemeClr val="accent4">
                  <a:lumMod val="10000"/>
                </a:schemeClr>
              </a:solidFill>
            </a:endParaRPr>
          </a:p>
        </p:txBody>
      </p:sp>
      <p:sp>
        <p:nvSpPr>
          <p:cNvPr id="10" name="Rettangolo con angoli arrotondati 9">
            <a:extLst>
              <a:ext uri="{FF2B5EF4-FFF2-40B4-BE49-F238E27FC236}">
                <a16:creationId xmlns:a16="http://schemas.microsoft.com/office/drawing/2014/main" id="{188F8C67-FA41-BF60-5D5D-0D1A9E55F463}"/>
              </a:ext>
            </a:extLst>
          </p:cNvPr>
          <p:cNvSpPr/>
          <p:nvPr/>
        </p:nvSpPr>
        <p:spPr>
          <a:xfrm>
            <a:off x="3324225" y="5229225"/>
            <a:ext cx="2503488" cy="1236663"/>
          </a:xfrm>
          <a:prstGeom prst="roundRect">
            <a:avLst>
              <a:gd name="adj" fmla="val 29770"/>
            </a:avLst>
          </a:prstGeom>
          <a:solidFill>
            <a:srgbClr val="FFFF00"/>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A0E4D663-4D1C-CF35-1498-A22EDB2DBB2C}"/>
              </a:ext>
            </a:extLst>
          </p:cNvPr>
          <p:cNvSpPr txBox="1"/>
          <p:nvPr/>
        </p:nvSpPr>
        <p:spPr>
          <a:xfrm>
            <a:off x="3390900" y="5388828"/>
            <a:ext cx="2362200" cy="830997"/>
          </a:xfrm>
          <a:prstGeom prst="rect">
            <a:avLst/>
          </a:prstGeom>
          <a:noFill/>
        </p:spPr>
        <p:txBody>
          <a:bodyPr>
            <a:spAutoFit/>
          </a:bodyPr>
          <a:lstStyle/>
          <a:p>
            <a:pPr algn="ctr">
              <a:defRPr/>
            </a:pPr>
            <a:r>
              <a:rPr lang="ar-AE" sz="2400" dirty="0">
                <a:solidFill>
                  <a:schemeClr val="accent4">
                    <a:lumMod val="10000"/>
                  </a:schemeClr>
                </a:solidFill>
              </a:rPr>
              <a:t>المجيء والذهاب في فلسطين عبر القرون</a:t>
            </a:r>
            <a:endParaRPr lang="en-US" sz="2400" dirty="0">
              <a:solidFill>
                <a:schemeClr val="accent4">
                  <a:lumMod val="10000"/>
                </a:schemeClr>
              </a:solidFill>
            </a:endParaRPr>
          </a:p>
        </p:txBody>
      </p:sp>
      <p:sp>
        <p:nvSpPr>
          <p:cNvPr id="105482" name="Slide Number Placeholder 3">
            <a:extLst>
              <a:ext uri="{FF2B5EF4-FFF2-40B4-BE49-F238E27FC236}">
                <a16:creationId xmlns:a16="http://schemas.microsoft.com/office/drawing/2014/main" id="{E22473D9-BC21-EC82-448B-0F61772DF370}"/>
              </a:ext>
            </a:extLst>
          </p:cNvPr>
          <p:cNvSpPr>
            <a:spLocks noGrp="1"/>
          </p:cNvSpPr>
          <p:nvPr>
            <p:ph type="sldNum" sz="quarter" idx="12"/>
          </p:nvPr>
        </p:nvSpPr>
        <p:spPr>
          <a:xfrm>
            <a:off x="8154988" y="6426200"/>
            <a:ext cx="812800" cy="43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A2DC23-EEDF-4918-AB91-6BBE66EF9CCE}" type="slidenum">
              <a:rPr lang="it-IT" altLang="it-CH" sz="1400" smtClean="0">
                <a:solidFill>
                  <a:srgbClr val="FFFFFF"/>
                </a:solidFill>
              </a:rPr>
              <a:pPr>
                <a:spcBef>
                  <a:spcPct val="0"/>
                </a:spcBef>
                <a:buFontTx/>
                <a:buNone/>
              </a:pPr>
              <a:t>12</a:t>
            </a:fld>
            <a:endParaRPr lang="it-IT" altLang="it-CH" sz="1400">
              <a:solidFill>
                <a:srgbClr val="FFFFFF"/>
              </a:solidFill>
            </a:endParaRPr>
          </a:p>
        </p:txBody>
      </p:sp>
      <p:sp>
        <p:nvSpPr>
          <p:cNvPr id="105483" name="Rettangolo 1">
            <a:extLst>
              <a:ext uri="{FF2B5EF4-FFF2-40B4-BE49-F238E27FC236}">
                <a16:creationId xmlns:a16="http://schemas.microsoft.com/office/drawing/2014/main" id="{5D630F16-4647-EDAD-EBF3-3484BF11FA8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4">
            <a:extLst>
              <a:ext uri="{FF2B5EF4-FFF2-40B4-BE49-F238E27FC236}">
                <a16:creationId xmlns:a16="http://schemas.microsoft.com/office/drawing/2014/main" id="{A829EDEF-D98B-E296-B54E-B214786A2514}"/>
              </a:ext>
            </a:extLst>
          </p:cNvPr>
          <p:cNvSpPr>
            <a:spLocks noGrp="1"/>
          </p:cNvSpPr>
          <p:nvPr>
            <p:ph type="sldNum" sz="quarter" idx="12"/>
          </p:nvPr>
        </p:nvSpPr>
        <p:spPr>
          <a:xfrm>
            <a:off x="8367713" y="6381750"/>
            <a:ext cx="571500"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D684CB1-0B93-4D88-A12A-5C495994896A}" type="slidenum">
              <a:rPr lang="it-IT" altLang="it-CH" sz="1400" smtClean="0">
                <a:solidFill>
                  <a:srgbClr val="FFFFFF"/>
                </a:solidFill>
              </a:rPr>
              <a:pPr>
                <a:spcBef>
                  <a:spcPct val="0"/>
                </a:spcBef>
                <a:buFontTx/>
                <a:buNone/>
              </a:pPr>
              <a:t>13</a:t>
            </a:fld>
            <a:endParaRPr lang="it-IT" altLang="it-CH" sz="1400">
              <a:solidFill>
                <a:srgbClr val="FFFFFF"/>
              </a:solidFill>
            </a:endParaRPr>
          </a:p>
        </p:txBody>
      </p:sp>
      <p:pic>
        <p:nvPicPr>
          <p:cNvPr id="106499" name="Picture 2" descr="ebrei muro del pianto">
            <a:extLst>
              <a:ext uri="{FF2B5EF4-FFF2-40B4-BE49-F238E27FC236}">
                <a16:creationId xmlns:a16="http://schemas.microsoft.com/office/drawing/2014/main" id="{24549959-8394-2BE4-98A9-7D9DBF1E9D9C}"/>
              </a:ext>
            </a:extLst>
          </p:cNvPr>
          <p:cNvPicPr>
            <a:picLocks noChangeAspect="1" noChangeArrowheads="1"/>
          </p:cNvPicPr>
          <p:nvPr/>
        </p:nvPicPr>
        <p:blipFill>
          <a:blip r:embed="rId3">
            <a:lum bright="-10000" contrast="10000"/>
          </a:blip>
          <a:srcRect/>
          <a:stretch>
            <a:fillRect/>
          </a:stretch>
        </p:blipFill>
        <p:spPr bwMode="auto">
          <a:xfrm>
            <a:off x="515938" y="3308350"/>
            <a:ext cx="4826000" cy="3213100"/>
          </a:xfrm>
          <a:prstGeom prst="rect">
            <a:avLst/>
          </a:prstGeom>
          <a:ln w="28575">
            <a:solidFill>
              <a:schemeClr val="tx1"/>
            </a:solidFill>
          </a:ln>
          <a:effectLst>
            <a:outerShdw blurRad="292100" dist="139700" dir="2700000" algn="tl" rotWithShape="0">
              <a:srgbClr val="333333">
                <a:alpha val="65000"/>
              </a:srgbClr>
            </a:outerShdw>
          </a:effectLst>
        </p:spPr>
      </p:pic>
      <p:sp>
        <p:nvSpPr>
          <p:cNvPr id="107524" name="Text Box 4">
            <a:extLst>
              <a:ext uri="{FF2B5EF4-FFF2-40B4-BE49-F238E27FC236}">
                <a16:creationId xmlns:a16="http://schemas.microsoft.com/office/drawing/2014/main" id="{C281C349-CC0C-A01A-127D-D2CCE25D6201}"/>
              </a:ext>
            </a:extLst>
          </p:cNvPr>
          <p:cNvSpPr txBox="1">
            <a:spLocks noChangeArrowheads="1"/>
          </p:cNvSpPr>
          <p:nvPr/>
        </p:nvSpPr>
        <p:spPr bwMode="auto">
          <a:xfrm>
            <a:off x="2624720" y="3361253"/>
            <a:ext cx="27877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7713" indent="-7477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يهود عند حائط المبكى في القدس</a:t>
            </a:r>
            <a:endParaRPr lang="en-US" altLang="it-CH" sz="1800" dirty="0">
              <a:solidFill>
                <a:srgbClr val="FFFFFF"/>
              </a:solidFill>
            </a:endParaRPr>
          </a:p>
        </p:txBody>
      </p:sp>
      <p:pic>
        <p:nvPicPr>
          <p:cNvPr id="106501" name="Picture 5" descr="cristiani nella chiesa del sacro sepolcro a gerusal">
            <a:extLst>
              <a:ext uri="{FF2B5EF4-FFF2-40B4-BE49-F238E27FC236}">
                <a16:creationId xmlns:a16="http://schemas.microsoft.com/office/drawing/2014/main" id="{390F980F-BDF1-9E2A-7A92-123037A226F4}"/>
              </a:ext>
            </a:extLst>
          </p:cNvPr>
          <p:cNvPicPr>
            <a:picLocks noChangeAspect="1" noChangeArrowheads="1"/>
          </p:cNvPicPr>
          <p:nvPr/>
        </p:nvPicPr>
        <p:blipFill>
          <a:blip r:embed="rId4">
            <a:lum bright="-6000" contrast="14000"/>
          </a:blip>
          <a:srcRect/>
          <a:stretch>
            <a:fillRect/>
          </a:stretch>
        </p:blipFill>
        <p:spPr bwMode="auto">
          <a:xfrm>
            <a:off x="4549775" y="285750"/>
            <a:ext cx="4176713" cy="2830513"/>
          </a:xfrm>
          <a:prstGeom prst="rect">
            <a:avLst/>
          </a:prstGeom>
          <a:ln w="28575">
            <a:solidFill>
              <a:schemeClr val="tx1"/>
            </a:solidFill>
          </a:ln>
          <a:effectLst>
            <a:outerShdw blurRad="292100" dist="139700" dir="2700000" algn="tl" rotWithShape="0">
              <a:srgbClr val="333333">
                <a:alpha val="65000"/>
              </a:srgbClr>
            </a:outerShdw>
          </a:effectLst>
        </p:spPr>
      </p:pic>
      <p:sp>
        <p:nvSpPr>
          <p:cNvPr id="107526" name="Text Box 6">
            <a:extLst>
              <a:ext uri="{FF2B5EF4-FFF2-40B4-BE49-F238E27FC236}">
                <a16:creationId xmlns:a16="http://schemas.microsoft.com/office/drawing/2014/main" id="{E79143CE-734E-2DF7-2CDD-73F75C2C363D}"/>
              </a:ext>
            </a:extLst>
          </p:cNvPr>
          <p:cNvSpPr txBox="1">
            <a:spLocks noChangeArrowheads="1"/>
          </p:cNvSpPr>
          <p:nvPr/>
        </p:nvSpPr>
        <p:spPr bwMode="auto">
          <a:xfrm>
            <a:off x="5412469" y="2761734"/>
            <a:ext cx="30250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كنيسة القيامة المسيحية في القدس</a:t>
            </a:r>
            <a:endParaRPr lang="en-US" altLang="it-CH" sz="1800" dirty="0">
              <a:solidFill>
                <a:srgbClr val="FFFFFF"/>
              </a:solidFill>
            </a:endParaRPr>
          </a:p>
        </p:txBody>
      </p:sp>
      <p:pic>
        <p:nvPicPr>
          <p:cNvPr id="106503" name="Picture 7">
            <a:extLst>
              <a:ext uri="{FF2B5EF4-FFF2-40B4-BE49-F238E27FC236}">
                <a16:creationId xmlns:a16="http://schemas.microsoft.com/office/drawing/2014/main" id="{F9317F3E-A0AE-A7A0-804B-AE89606729B0}"/>
              </a:ext>
            </a:extLst>
          </p:cNvPr>
          <p:cNvPicPr>
            <a:picLocks noChangeAspect="1" noChangeArrowheads="1"/>
          </p:cNvPicPr>
          <p:nvPr/>
        </p:nvPicPr>
        <p:blipFill rotWithShape="1">
          <a:blip r:embed="rId5"/>
          <a:srcRect r="2431"/>
          <a:stretch/>
        </p:blipFill>
        <p:spPr bwMode="auto">
          <a:xfrm>
            <a:off x="515938" y="300038"/>
            <a:ext cx="3848100" cy="2803525"/>
          </a:xfrm>
          <a:prstGeom prst="rect">
            <a:avLst/>
          </a:prstGeom>
          <a:ln w="28575">
            <a:solidFill>
              <a:schemeClr val="tx1"/>
            </a:solidFill>
          </a:ln>
          <a:effectLst>
            <a:outerShdw blurRad="292100" dist="139700" dir="2700000" algn="tl" rotWithShape="0">
              <a:srgbClr val="333333">
                <a:alpha val="65000"/>
              </a:srgbClr>
            </a:outerShdw>
          </a:effectLst>
        </p:spPr>
      </p:pic>
      <p:sp>
        <p:nvSpPr>
          <p:cNvPr id="106504" name="Text Box 8">
            <a:extLst>
              <a:ext uri="{FF2B5EF4-FFF2-40B4-BE49-F238E27FC236}">
                <a16:creationId xmlns:a16="http://schemas.microsoft.com/office/drawing/2014/main" id="{3B702F11-8C34-BF97-9F0A-3ADD6EDEC243}"/>
              </a:ext>
            </a:extLst>
          </p:cNvPr>
          <p:cNvSpPr txBox="1">
            <a:spLocks noChangeArrowheads="1"/>
          </p:cNvSpPr>
          <p:nvPr/>
        </p:nvSpPr>
        <p:spPr bwMode="auto">
          <a:xfrm>
            <a:off x="529595" y="2787134"/>
            <a:ext cx="2324012" cy="369332"/>
          </a:xfrm>
          <a:prstGeom prst="rect">
            <a:avLst/>
          </a:prstGeom>
          <a:noFill/>
          <a:ln>
            <a:no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ar-AE" altLang="it-CH" sz="1000" dirty="0">
                <a:solidFill>
                  <a:schemeClr val="accent4">
                    <a:lumMod val="10000"/>
                  </a:schemeClr>
                </a:solidFill>
                <a:cs typeface="Arial" charset="0"/>
              </a:rPr>
              <a:t>ا</a:t>
            </a:r>
            <a:r>
              <a:rPr lang="ar-AE" altLang="it-CH" sz="1800" dirty="0">
                <a:solidFill>
                  <a:schemeClr val="accent4">
                    <a:lumMod val="10000"/>
                  </a:schemeClr>
                </a:solidFill>
                <a:cs typeface="Arial" charset="0"/>
              </a:rPr>
              <a:t>لمسلمون على شرفة الأقصى</a:t>
            </a:r>
            <a:endParaRPr lang="en-US" altLang="it-CH" sz="1800" dirty="0">
              <a:solidFill>
                <a:schemeClr val="accent4">
                  <a:lumMod val="10000"/>
                </a:schemeClr>
              </a:solidFill>
              <a:cs typeface="Arial" charset="0"/>
            </a:endParaRPr>
          </a:p>
        </p:txBody>
      </p:sp>
      <p:pic>
        <p:nvPicPr>
          <p:cNvPr id="106505" name="Picture 9" descr="starmoon_yellow">
            <a:extLst>
              <a:ext uri="{FF2B5EF4-FFF2-40B4-BE49-F238E27FC236}">
                <a16:creationId xmlns:a16="http://schemas.microsoft.com/office/drawing/2014/main" id="{F22DE127-4756-D136-B378-B5F6594CBDD2}"/>
              </a:ext>
            </a:extLst>
          </p:cNvPr>
          <p:cNvPicPr>
            <a:picLocks noChangeAspect="1" noChangeArrowheads="1"/>
          </p:cNvPicPr>
          <p:nvPr/>
        </p:nvPicPr>
        <p:blipFill>
          <a:blip r:embed="rId6"/>
          <a:srcRect/>
          <a:stretch>
            <a:fillRect/>
          </a:stretch>
        </p:blipFill>
        <p:spPr bwMode="auto">
          <a:xfrm>
            <a:off x="6781800" y="3400425"/>
            <a:ext cx="647700" cy="623888"/>
          </a:xfrm>
          <a:prstGeom prst="rect">
            <a:avLst/>
          </a:prstGeom>
          <a:ln>
            <a:noFill/>
          </a:ln>
          <a:effectLst>
            <a:outerShdw blurRad="292100" dist="139700" dir="2700000" algn="tl" rotWithShape="0">
              <a:srgbClr val="333333">
                <a:alpha val="65000"/>
              </a:srgbClr>
            </a:outerShdw>
          </a:effectLst>
        </p:spPr>
      </p:pic>
      <p:pic>
        <p:nvPicPr>
          <p:cNvPr id="106506" name="Picture 10" descr="crocifisso nero">
            <a:extLst>
              <a:ext uri="{FF2B5EF4-FFF2-40B4-BE49-F238E27FC236}">
                <a16:creationId xmlns:a16="http://schemas.microsoft.com/office/drawing/2014/main" id="{62915111-7461-EB13-4276-BBD51CFC47BE}"/>
              </a:ext>
            </a:extLst>
          </p:cNvPr>
          <p:cNvPicPr>
            <a:picLocks noChangeAspect="1" noChangeArrowheads="1"/>
          </p:cNvPicPr>
          <p:nvPr/>
        </p:nvPicPr>
        <p:blipFill>
          <a:blip r:embed="rId7"/>
          <a:srcRect/>
          <a:stretch>
            <a:fillRect/>
          </a:stretch>
        </p:blipFill>
        <p:spPr bwMode="auto">
          <a:xfrm>
            <a:off x="7789863" y="3400425"/>
            <a:ext cx="647700" cy="647700"/>
          </a:xfrm>
          <a:prstGeom prst="rect">
            <a:avLst/>
          </a:prstGeom>
          <a:ln>
            <a:noFill/>
          </a:ln>
          <a:effectLst>
            <a:outerShdw blurRad="292100" dist="139700" dir="2700000" algn="tl" rotWithShape="0">
              <a:srgbClr val="333333">
                <a:alpha val="65000"/>
              </a:srgbClr>
            </a:outerShdw>
          </a:effectLst>
        </p:spPr>
      </p:pic>
      <p:pic>
        <p:nvPicPr>
          <p:cNvPr id="106507" name="Picture 11" descr="bandiera israeliana 3 jpg">
            <a:extLst>
              <a:ext uri="{FF2B5EF4-FFF2-40B4-BE49-F238E27FC236}">
                <a16:creationId xmlns:a16="http://schemas.microsoft.com/office/drawing/2014/main" id="{4047AF9B-A11F-8F55-6D63-DC722C056E75}"/>
              </a:ext>
            </a:extLst>
          </p:cNvPr>
          <p:cNvPicPr>
            <a:picLocks noChangeAspect="1" noChangeArrowheads="1"/>
          </p:cNvPicPr>
          <p:nvPr/>
        </p:nvPicPr>
        <p:blipFill>
          <a:blip r:embed="rId8"/>
          <a:srcRect/>
          <a:stretch>
            <a:fillRect/>
          </a:stretch>
        </p:blipFill>
        <p:spPr bwMode="auto">
          <a:xfrm>
            <a:off x="5773738" y="3403600"/>
            <a:ext cx="647700" cy="627063"/>
          </a:xfrm>
          <a:prstGeom prst="rect">
            <a:avLst/>
          </a:prstGeom>
          <a:ln>
            <a:noFill/>
          </a:ln>
          <a:effectLst>
            <a:outerShdw blurRad="292100" dist="139700" dir="2700000" algn="tl" rotWithShape="0">
              <a:srgbClr val="333333">
                <a:alpha val="65000"/>
              </a:srgbClr>
            </a:outerShdw>
          </a:effectLst>
        </p:spPr>
      </p:pic>
      <p:sp>
        <p:nvSpPr>
          <p:cNvPr id="107532" name="Text Box 12">
            <a:extLst>
              <a:ext uri="{FF2B5EF4-FFF2-40B4-BE49-F238E27FC236}">
                <a16:creationId xmlns:a16="http://schemas.microsoft.com/office/drawing/2014/main" id="{101CC7B4-9DFF-8BFD-7647-352769AEBBAB}"/>
              </a:ext>
            </a:extLst>
          </p:cNvPr>
          <p:cNvSpPr txBox="1">
            <a:spLocks noChangeArrowheads="1"/>
          </p:cNvSpPr>
          <p:nvPr/>
        </p:nvSpPr>
        <p:spPr bwMode="auto">
          <a:xfrm>
            <a:off x="5773738" y="6137275"/>
            <a:ext cx="29860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000" b="1" dirty="0">
                <a:solidFill>
                  <a:srgbClr val="FFFFFF"/>
                </a:solidFill>
              </a:rPr>
              <a:t>التوراة</a:t>
            </a:r>
            <a:r>
              <a:rPr lang="fr-CH" altLang="it-CH" sz="1000" b="1" dirty="0">
                <a:solidFill>
                  <a:srgbClr val="FFFFFF"/>
                </a:solidFill>
              </a:rPr>
              <a:t>                         </a:t>
            </a:r>
            <a:r>
              <a:rPr lang="ar-AE" altLang="it-CH" sz="1000" b="1" dirty="0">
                <a:solidFill>
                  <a:srgbClr val="FFFFFF"/>
                </a:solidFill>
              </a:rPr>
              <a:t>القرآن</a:t>
            </a:r>
            <a:r>
              <a:rPr lang="en-US" altLang="it-CH" sz="1000" b="1" dirty="0">
                <a:solidFill>
                  <a:srgbClr val="FFFFFF"/>
                </a:solidFill>
              </a:rPr>
              <a:t>                   </a:t>
            </a:r>
            <a:r>
              <a:rPr lang="ar-AE" altLang="it-CH" sz="1000" b="1" dirty="0">
                <a:solidFill>
                  <a:srgbClr val="FFFFFF"/>
                </a:solidFill>
              </a:rPr>
              <a:t>الكتاب المقدس</a:t>
            </a:r>
            <a:endParaRPr lang="it-IT" altLang="it-CH" sz="1000" b="1" dirty="0">
              <a:solidFill>
                <a:srgbClr val="FFFFFF"/>
              </a:solidFill>
            </a:endParaRPr>
          </a:p>
        </p:txBody>
      </p:sp>
      <p:pic>
        <p:nvPicPr>
          <p:cNvPr id="107533" name="Picture 13" descr="imgbible 1">
            <a:extLst>
              <a:ext uri="{FF2B5EF4-FFF2-40B4-BE49-F238E27FC236}">
                <a16:creationId xmlns:a16="http://schemas.microsoft.com/office/drawing/2014/main" id="{A3C05347-7701-DBCC-C504-78B9A3C966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8425" y="5489575"/>
            <a:ext cx="1041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4" name="Picture 14" descr="torah 3">
            <a:extLst>
              <a:ext uri="{FF2B5EF4-FFF2-40B4-BE49-F238E27FC236}">
                <a16:creationId xmlns:a16="http://schemas.microsoft.com/office/drawing/2014/main" id="{85E257C0-9A25-4EB6-5A8E-7230EA2C20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29275" y="5345113"/>
            <a:ext cx="8651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5" name="Picture 15" descr="Corano 3">
            <a:extLst>
              <a:ext uri="{FF2B5EF4-FFF2-40B4-BE49-F238E27FC236}">
                <a16:creationId xmlns:a16="http://schemas.microsoft.com/office/drawing/2014/main" id="{61EE564B-4220-ED38-6536-2D2F1DB1C4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37338" y="5345113"/>
            <a:ext cx="990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6">
            <a:extLst>
              <a:ext uri="{FF2B5EF4-FFF2-40B4-BE49-F238E27FC236}">
                <a16:creationId xmlns:a16="http://schemas.microsoft.com/office/drawing/2014/main" id="{47E44782-02D4-2D42-7BCE-0AD905CD71C9}"/>
              </a:ext>
            </a:extLst>
          </p:cNvPr>
          <p:cNvSpPr txBox="1">
            <a:spLocks noChangeArrowheads="1"/>
          </p:cNvSpPr>
          <p:nvPr/>
        </p:nvSpPr>
        <p:spPr bwMode="auto">
          <a:xfrm>
            <a:off x="5701394" y="4281488"/>
            <a:ext cx="2898774" cy="869950"/>
          </a:xfrm>
          <a:prstGeom prst="rect">
            <a:avLst/>
          </a:prstGeom>
          <a:solidFill>
            <a:srgbClr val="FFFF00"/>
          </a:solidFill>
          <a:ln w="12700">
            <a:solidFill>
              <a:schemeClr val="accent4">
                <a:lumMod val="10000"/>
              </a:schemeClr>
            </a:solid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ar-AE" altLang="it-CH" sz="2400" kern="0" dirty="0">
                <a:solidFill>
                  <a:schemeClr val="accent4">
                    <a:lumMod val="10000"/>
                  </a:schemeClr>
                </a:solidFill>
              </a:rPr>
              <a:t>فلسطين هي الأرض المقدسة لثلاث ديانات توحيدية مهمة</a:t>
            </a:r>
            <a:endParaRPr lang="fr-FR" altLang="it-CH" sz="2400" kern="0" dirty="0">
              <a:solidFill>
                <a:schemeClr val="accent4">
                  <a:lumMod val="10000"/>
                </a:schemeClr>
              </a:solidFill>
            </a:endParaRPr>
          </a:p>
        </p:txBody>
      </p:sp>
      <p:sp>
        <p:nvSpPr>
          <p:cNvPr id="107537" name="Rettangolo 1">
            <a:extLst>
              <a:ext uri="{FF2B5EF4-FFF2-40B4-BE49-F238E27FC236}">
                <a16:creationId xmlns:a16="http://schemas.microsoft.com/office/drawing/2014/main" id="{9DDC8019-2827-AC80-55B8-926CCBF2FB6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4">
            <a:extLst>
              <a:ext uri="{FF2B5EF4-FFF2-40B4-BE49-F238E27FC236}">
                <a16:creationId xmlns:a16="http://schemas.microsoft.com/office/drawing/2014/main" id="{94D1E337-25A2-9D62-E3FE-879AA565CC29}"/>
              </a:ext>
            </a:extLst>
          </p:cNvPr>
          <p:cNvSpPr>
            <a:spLocks noGrp="1"/>
          </p:cNvSpPr>
          <p:nvPr>
            <p:ph type="sldNum" sz="quarter" idx="12"/>
          </p:nvPr>
        </p:nvSpPr>
        <p:spPr>
          <a:xfrm>
            <a:off x="8273538" y="3522933"/>
            <a:ext cx="631825" cy="407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A5E452-F61C-4A5D-963E-6FC601D77C29}" type="slidenum">
              <a:rPr lang="it-IT" altLang="it-CH" sz="1400" smtClean="0">
                <a:solidFill>
                  <a:srgbClr val="FFFFFF"/>
                </a:solidFill>
              </a:rPr>
              <a:pPr>
                <a:spcBef>
                  <a:spcPct val="0"/>
                </a:spcBef>
                <a:buFontTx/>
                <a:buNone/>
              </a:pPr>
              <a:t>14</a:t>
            </a:fld>
            <a:endParaRPr lang="it-IT" altLang="it-CH" sz="1400" dirty="0">
              <a:solidFill>
                <a:srgbClr val="FFFFFF"/>
              </a:solidFill>
            </a:endParaRPr>
          </a:p>
        </p:txBody>
      </p:sp>
      <p:pic>
        <p:nvPicPr>
          <p:cNvPr id="109575" name="Picture 7" descr="EMBLEMA ebrei">
            <a:extLst>
              <a:ext uri="{FF2B5EF4-FFF2-40B4-BE49-F238E27FC236}">
                <a16:creationId xmlns:a16="http://schemas.microsoft.com/office/drawing/2014/main" id="{8EF31BB2-6839-E872-1FB3-807C6DEA1273}"/>
              </a:ext>
            </a:extLst>
          </p:cNvPr>
          <p:cNvPicPr>
            <a:picLocks noGrp="1" noChangeAspect="1" noChangeArrowheads="1"/>
          </p:cNvPicPr>
          <p:nvPr>
            <p:ph sz="quarter" idx="4294967295"/>
          </p:nvPr>
        </p:nvPicPr>
        <p:blipFill>
          <a:blip r:embed="rId3"/>
          <a:srcRect/>
          <a:stretch>
            <a:fillRect/>
          </a:stretch>
        </p:blipFill>
        <p:spPr>
          <a:xfrm>
            <a:off x="6632575" y="344243"/>
            <a:ext cx="1966913" cy="2476466"/>
          </a:xfrm>
          <a:effectLst>
            <a:outerShdw blurRad="292100" dist="139700" dir="2700000" algn="tl" rotWithShape="0">
              <a:srgbClr val="333333">
                <a:alpha val="65000"/>
              </a:srgbClr>
            </a:outerShdw>
          </a:effectLst>
        </p:spPr>
      </p:pic>
      <p:pic>
        <p:nvPicPr>
          <p:cNvPr id="109576" name="Picture 8" descr="palazzo nel quale si svolse il primo congresso sionista a Basilea 1896">
            <a:extLst>
              <a:ext uri="{FF2B5EF4-FFF2-40B4-BE49-F238E27FC236}">
                <a16:creationId xmlns:a16="http://schemas.microsoft.com/office/drawing/2014/main" id="{C9D1027B-612C-E19F-39A2-F67B80BFE76E}"/>
              </a:ext>
            </a:extLst>
          </p:cNvPr>
          <p:cNvPicPr>
            <a:picLocks noChangeAspect="1" noChangeArrowheads="1"/>
          </p:cNvPicPr>
          <p:nvPr/>
        </p:nvPicPr>
        <p:blipFill>
          <a:blip r:embed="rId4">
            <a:lum bright="-2000" contrast="16000"/>
          </a:blip>
          <a:srcRect/>
          <a:stretch>
            <a:fillRect/>
          </a:stretch>
        </p:blipFill>
        <p:spPr bwMode="auto">
          <a:xfrm>
            <a:off x="107950" y="4676775"/>
            <a:ext cx="3095625" cy="2070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09574" name="Text Box 9">
            <a:extLst>
              <a:ext uri="{FF2B5EF4-FFF2-40B4-BE49-F238E27FC236}">
                <a16:creationId xmlns:a16="http://schemas.microsoft.com/office/drawing/2014/main" id="{8ABD98E5-CAEE-77F6-FD3A-7A3D877A1FE5}"/>
              </a:ext>
            </a:extLst>
          </p:cNvPr>
          <p:cNvSpPr txBox="1">
            <a:spLocks noChangeArrowheads="1"/>
          </p:cNvSpPr>
          <p:nvPr/>
        </p:nvSpPr>
        <p:spPr bwMode="auto">
          <a:xfrm>
            <a:off x="6081487" y="4353156"/>
            <a:ext cx="26721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dirty="0">
                <a:solidFill>
                  <a:srgbClr val="FFFFFF"/>
                </a:solidFill>
              </a:rPr>
              <a:t>الدعوة لانعقاد المؤتمر الاول (بجدار المبكى)</a:t>
            </a:r>
            <a:endParaRPr lang="it-IT" altLang="it-CH" sz="1400" dirty="0">
              <a:solidFill>
                <a:srgbClr val="FFFFFF"/>
              </a:solidFill>
            </a:endParaRPr>
          </a:p>
        </p:txBody>
      </p:sp>
      <p:sp>
        <p:nvSpPr>
          <p:cNvPr id="2" name="Text Box 10">
            <a:extLst>
              <a:ext uri="{FF2B5EF4-FFF2-40B4-BE49-F238E27FC236}">
                <a16:creationId xmlns:a16="http://schemas.microsoft.com/office/drawing/2014/main" id="{3DB23A7E-E574-8EE9-4994-C2E43533062D}"/>
              </a:ext>
            </a:extLst>
          </p:cNvPr>
          <p:cNvSpPr txBox="1">
            <a:spLocks noChangeArrowheads="1"/>
          </p:cNvSpPr>
          <p:nvPr/>
        </p:nvSpPr>
        <p:spPr bwMode="auto">
          <a:xfrm>
            <a:off x="3777663" y="4315872"/>
            <a:ext cx="1398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شهادة المساهمة</a:t>
            </a:r>
            <a:endParaRPr lang="it-IT" altLang="it-CH" sz="1800" dirty="0">
              <a:solidFill>
                <a:srgbClr val="FFFFFF"/>
              </a:solidFill>
            </a:endParaRPr>
          </a:p>
        </p:txBody>
      </p:sp>
      <p:pic>
        <p:nvPicPr>
          <p:cNvPr id="109579" name="Picture 11" descr="invito congresso sionista 1997">
            <a:extLst>
              <a:ext uri="{FF2B5EF4-FFF2-40B4-BE49-F238E27FC236}">
                <a16:creationId xmlns:a16="http://schemas.microsoft.com/office/drawing/2014/main" id="{975D29E6-E11C-922C-C9FC-3701A5F2C908}"/>
              </a:ext>
            </a:extLst>
          </p:cNvPr>
          <p:cNvPicPr>
            <a:picLocks noChangeAspect="1" noChangeArrowheads="1"/>
          </p:cNvPicPr>
          <p:nvPr/>
        </p:nvPicPr>
        <p:blipFill>
          <a:blip r:embed="rId5">
            <a:lum bright="-8000" contrast="10000"/>
          </a:blip>
          <a:srcRect/>
          <a:stretch>
            <a:fillRect/>
          </a:stretch>
        </p:blipFill>
        <p:spPr bwMode="auto">
          <a:xfrm>
            <a:off x="5867400" y="4676775"/>
            <a:ext cx="3168650" cy="2070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09580" name="Picture 12" descr="certificato di contribuzione sionismo ">
            <a:extLst>
              <a:ext uri="{FF2B5EF4-FFF2-40B4-BE49-F238E27FC236}">
                <a16:creationId xmlns:a16="http://schemas.microsoft.com/office/drawing/2014/main" id="{54AD467E-8127-C778-848A-89D0907687F1}"/>
              </a:ext>
            </a:extLst>
          </p:cNvPr>
          <p:cNvPicPr>
            <a:picLocks noChangeAspect="1" noChangeArrowheads="1"/>
          </p:cNvPicPr>
          <p:nvPr/>
        </p:nvPicPr>
        <p:blipFill>
          <a:blip r:embed="rId6"/>
          <a:srcRect/>
          <a:stretch>
            <a:fillRect/>
          </a:stretch>
        </p:blipFill>
        <p:spPr bwMode="auto">
          <a:xfrm>
            <a:off x="3276600" y="4676775"/>
            <a:ext cx="2520950" cy="20653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09581" name="Picture 13" descr="http://www.zionpress.org/images/congress_p113.jpg">
            <a:extLst>
              <a:ext uri="{FF2B5EF4-FFF2-40B4-BE49-F238E27FC236}">
                <a16:creationId xmlns:a16="http://schemas.microsoft.com/office/drawing/2014/main" id="{53A1BD8F-8517-1D40-19E7-0F8FA18F5A20}"/>
              </a:ext>
            </a:extLst>
          </p:cNvPr>
          <p:cNvPicPr>
            <a:picLocks noChangeAspect="1" noChangeArrowheads="1"/>
          </p:cNvPicPr>
          <p:nvPr/>
        </p:nvPicPr>
        <p:blipFill>
          <a:blip r:embed="rId7"/>
          <a:srcRect/>
          <a:stretch>
            <a:fillRect/>
          </a:stretch>
        </p:blipFill>
        <p:spPr bwMode="auto">
          <a:xfrm>
            <a:off x="3427740" y="355542"/>
            <a:ext cx="2871788" cy="2343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 name="TextBox 14">
            <a:extLst>
              <a:ext uri="{FF2B5EF4-FFF2-40B4-BE49-F238E27FC236}">
                <a16:creationId xmlns:a16="http://schemas.microsoft.com/office/drawing/2014/main" id="{4D472414-407A-3328-4058-315019CBCE19}"/>
              </a:ext>
            </a:extLst>
          </p:cNvPr>
          <p:cNvSpPr txBox="1">
            <a:spLocks noChangeArrowheads="1"/>
          </p:cNvSpPr>
          <p:nvPr/>
        </p:nvSpPr>
        <p:spPr bwMode="auto">
          <a:xfrm>
            <a:off x="4572000" y="2691369"/>
            <a:ext cx="642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900" dirty="0">
                <a:solidFill>
                  <a:srgbClr val="FFFFFF"/>
                </a:solidFill>
              </a:rPr>
              <a:t>ب</a:t>
            </a:r>
            <a:r>
              <a:rPr lang="ar-AE" altLang="it-CH" sz="1800" dirty="0">
                <a:solidFill>
                  <a:srgbClr val="FFFFFF"/>
                </a:solidFill>
              </a:rPr>
              <a:t>اسل</a:t>
            </a:r>
            <a:endParaRPr lang="en-US" altLang="it-CH" sz="1800" dirty="0">
              <a:solidFill>
                <a:srgbClr val="FFFFFF"/>
              </a:solidFill>
            </a:endParaRPr>
          </a:p>
        </p:txBody>
      </p:sp>
      <p:sp>
        <p:nvSpPr>
          <p:cNvPr id="126991" name="Text Box 2">
            <a:extLst>
              <a:ext uri="{FF2B5EF4-FFF2-40B4-BE49-F238E27FC236}">
                <a16:creationId xmlns:a16="http://schemas.microsoft.com/office/drawing/2014/main" id="{44A924D3-46EB-0245-64AA-FED6612B8357}"/>
              </a:ext>
            </a:extLst>
          </p:cNvPr>
          <p:cNvSpPr txBox="1">
            <a:spLocks noChangeArrowheads="1"/>
          </p:cNvSpPr>
          <p:nvPr/>
        </p:nvSpPr>
        <p:spPr bwMode="auto">
          <a:xfrm>
            <a:off x="3416111" y="2997807"/>
            <a:ext cx="5032375" cy="1323439"/>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defRPr/>
            </a:pPr>
            <a:r>
              <a:rPr lang="fr-CH" altLang="it-CH" sz="3000" b="1" dirty="0">
                <a:solidFill>
                  <a:schemeClr val="accent4">
                    <a:lumMod val="10000"/>
                  </a:schemeClr>
                </a:solidFill>
              </a:rPr>
              <a:t>1897</a:t>
            </a:r>
          </a:p>
          <a:p>
            <a:pPr algn="ctr" eaLnBrk="1" hangingPunct="1">
              <a:spcBef>
                <a:spcPts val="0"/>
              </a:spcBef>
              <a:buFontTx/>
              <a:buNone/>
              <a:defRPr/>
            </a:pPr>
            <a:endParaRPr lang="fr-CH" altLang="it-CH" sz="200" b="1" dirty="0">
              <a:solidFill>
                <a:srgbClr val="FFFFFF"/>
              </a:solidFill>
            </a:endParaRPr>
          </a:p>
          <a:p>
            <a:pPr algn="ctr" eaLnBrk="1" hangingPunct="1">
              <a:spcBef>
                <a:spcPts val="0"/>
              </a:spcBef>
              <a:buFontTx/>
              <a:buNone/>
              <a:defRPr/>
            </a:pPr>
            <a:r>
              <a:rPr lang="ar-AE" altLang="it-CH" sz="2400" dirty="0">
                <a:solidFill>
                  <a:schemeClr val="accent4">
                    <a:lumMod val="10000"/>
                  </a:schemeClr>
                </a:solidFill>
              </a:rPr>
              <a:t>بازل ، المؤتمر الصهيوني الأول</a:t>
            </a:r>
            <a:endParaRPr lang="en-US" altLang="it-CH" sz="2400" dirty="0">
              <a:solidFill>
                <a:schemeClr val="accent4">
                  <a:lumMod val="10000"/>
                </a:schemeClr>
              </a:solidFill>
            </a:endParaRPr>
          </a:p>
          <a:p>
            <a:pPr algn="ctr" eaLnBrk="1" hangingPunct="1">
              <a:spcBef>
                <a:spcPts val="0"/>
              </a:spcBef>
              <a:buFontTx/>
              <a:buNone/>
              <a:defRPr/>
            </a:pPr>
            <a:r>
              <a:rPr lang="ar-AE" altLang="it-CH" sz="2400" dirty="0">
                <a:solidFill>
                  <a:schemeClr val="accent4">
                    <a:lumMod val="10000"/>
                  </a:schemeClr>
                </a:solidFill>
              </a:rPr>
              <a:t>ويريد الصهاينة أن يقيموا في فلسطين دولة لليهود.</a:t>
            </a:r>
            <a:endParaRPr lang="it-IT" altLang="it-CH" sz="2400" dirty="0">
              <a:solidFill>
                <a:schemeClr val="accent4">
                  <a:lumMod val="10000"/>
                </a:schemeClr>
              </a:solidFill>
            </a:endParaRPr>
          </a:p>
        </p:txBody>
      </p:sp>
      <p:sp>
        <p:nvSpPr>
          <p:cNvPr id="109582" name="Rettangolo 1">
            <a:extLst>
              <a:ext uri="{FF2B5EF4-FFF2-40B4-BE49-F238E27FC236}">
                <a16:creationId xmlns:a16="http://schemas.microsoft.com/office/drawing/2014/main" id="{E8E0AB3A-5DEA-605E-EB25-653F5E4821D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5" name="Immagine 4">
            <a:extLst>
              <a:ext uri="{FF2B5EF4-FFF2-40B4-BE49-F238E27FC236}">
                <a16:creationId xmlns:a16="http://schemas.microsoft.com/office/drawing/2014/main" id="{9CEBE00A-3ACC-2983-10CC-210CD25E5994}"/>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t="2637"/>
          <a:stretch/>
        </p:blipFill>
        <p:spPr>
          <a:xfrm>
            <a:off x="106064" y="344243"/>
            <a:ext cx="3099396" cy="42311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 name="Rectangle 14">
            <a:extLst>
              <a:ext uri="{FF2B5EF4-FFF2-40B4-BE49-F238E27FC236}">
                <a16:creationId xmlns:a16="http://schemas.microsoft.com/office/drawing/2014/main" id="{B7145CCE-40B7-FDF2-A1A7-C54F7894697B}"/>
              </a:ext>
            </a:extLst>
          </p:cNvPr>
          <p:cNvSpPr>
            <a:spLocks noGrp="1" noChangeArrowheads="1"/>
          </p:cNvSpPr>
          <p:nvPr>
            <p:ph type="title"/>
          </p:nvPr>
        </p:nvSpPr>
        <p:spPr>
          <a:xfrm>
            <a:off x="663512" y="4159503"/>
            <a:ext cx="1873250" cy="312737"/>
          </a:xfrm>
        </p:spPr>
        <p:txBody>
          <a:bodyPr/>
          <a:lstStyle/>
          <a:p>
            <a:pPr eaLnBrk="1" hangingPunct="1"/>
            <a:r>
              <a:rPr lang="ar-AE" altLang="it-CH" sz="1800" dirty="0">
                <a:solidFill>
                  <a:schemeClr val="tx1"/>
                </a:solidFill>
              </a:rPr>
              <a:t>تيودور هرتزل</a:t>
            </a:r>
            <a:endParaRPr lang="fr-FR" altLang="it-CH" sz="1800"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0" name="Picture 4" descr="What is the most accurate map of the Ottoman Empire in 1914 overlayed with  a map of the Middle East today? - Quora">
            <a:extLst>
              <a:ext uri="{FF2B5EF4-FFF2-40B4-BE49-F238E27FC236}">
                <a16:creationId xmlns:a16="http://schemas.microsoft.com/office/drawing/2014/main" id="{527C61DE-5412-2C72-327F-5E6FEDA7D89C}"/>
              </a:ext>
            </a:extLst>
          </p:cNvPr>
          <p:cNvPicPr>
            <a:picLocks noChangeAspect="1" noChangeArrowheads="1"/>
          </p:cNvPicPr>
          <p:nvPr/>
        </p:nvPicPr>
        <p:blipFill>
          <a:blip r:embed="rId3"/>
          <a:srcRect/>
          <a:stretch>
            <a:fillRect/>
          </a:stretch>
        </p:blipFill>
        <p:spPr bwMode="auto">
          <a:xfrm>
            <a:off x="1187450" y="476250"/>
            <a:ext cx="6940550" cy="5243513"/>
          </a:xfrm>
          <a:prstGeom prst="rect">
            <a:avLst/>
          </a:prstGeom>
          <a:noFill/>
          <a:ln w="38100">
            <a:solidFill>
              <a:schemeClr val="accent4">
                <a:lumMod val="10000"/>
              </a:schemeClr>
            </a:solidFill>
          </a:ln>
        </p:spPr>
      </p:pic>
      <p:sp>
        <p:nvSpPr>
          <p:cNvPr id="2" name="Ovale 1">
            <a:extLst>
              <a:ext uri="{FF2B5EF4-FFF2-40B4-BE49-F238E27FC236}">
                <a16:creationId xmlns:a16="http://schemas.microsoft.com/office/drawing/2014/main" id="{6EC882D4-8F87-5F20-2E29-C95A2E4BC582}"/>
              </a:ext>
            </a:extLst>
          </p:cNvPr>
          <p:cNvSpPr/>
          <p:nvPr/>
        </p:nvSpPr>
        <p:spPr>
          <a:xfrm rot="369975">
            <a:off x="4800600" y="3209925"/>
            <a:ext cx="184150" cy="357188"/>
          </a:xfrm>
          <a:prstGeom prst="ellipse">
            <a:avLst/>
          </a:prstGeom>
          <a:noFill/>
          <a:ln w="285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asellaDiTesto 2">
            <a:extLst>
              <a:ext uri="{FF2B5EF4-FFF2-40B4-BE49-F238E27FC236}">
                <a16:creationId xmlns:a16="http://schemas.microsoft.com/office/drawing/2014/main" id="{52B5FB09-5316-EB5F-853B-5FA8C4AC431F}"/>
              </a:ext>
            </a:extLst>
          </p:cNvPr>
          <p:cNvSpPr txBox="1"/>
          <p:nvPr/>
        </p:nvSpPr>
        <p:spPr>
          <a:xfrm>
            <a:off x="1157288" y="5888038"/>
            <a:ext cx="6940550" cy="461665"/>
          </a:xfrm>
          <a:prstGeom prst="rect">
            <a:avLst/>
          </a:prstGeom>
          <a:solidFill>
            <a:srgbClr val="FFFF00"/>
          </a:solidFill>
          <a:ln w="19050">
            <a:solidFill>
              <a:schemeClr val="accent4">
                <a:lumMod val="10000"/>
              </a:schemeClr>
            </a:solidFill>
          </a:ln>
        </p:spPr>
        <p:txBody>
          <a:bodyPr>
            <a:spAutoFit/>
          </a:bodyPr>
          <a:lstStyle/>
          <a:p>
            <a:pPr algn="ctr">
              <a:defRPr/>
            </a:pPr>
            <a:r>
              <a:rPr lang="en-US" sz="2000" b="1" dirty="0">
                <a:solidFill>
                  <a:schemeClr val="accent4">
                    <a:lumMod val="10000"/>
                  </a:schemeClr>
                </a:solidFill>
              </a:rPr>
              <a:t>1917 - </a:t>
            </a:r>
            <a:r>
              <a:rPr lang="ar-AE" sz="2400" dirty="0">
                <a:solidFill>
                  <a:schemeClr val="accent4">
                    <a:lumMod val="10000"/>
                  </a:schemeClr>
                </a:solidFill>
              </a:rPr>
              <a:t>فلسطين جزء من الإمبراطورية التركية العثمانية</a:t>
            </a:r>
            <a:endParaRPr lang="en-US" sz="2400" dirty="0">
              <a:solidFill>
                <a:schemeClr val="accent4">
                  <a:lumMod val="10000"/>
                </a:schemeClr>
              </a:solidFill>
            </a:endParaRPr>
          </a:p>
        </p:txBody>
      </p:sp>
      <p:sp>
        <p:nvSpPr>
          <p:cNvPr id="111621" name="Slide Number Placeholder 4">
            <a:extLst>
              <a:ext uri="{FF2B5EF4-FFF2-40B4-BE49-F238E27FC236}">
                <a16:creationId xmlns:a16="http://schemas.microsoft.com/office/drawing/2014/main" id="{44149A91-EB92-5643-CE91-35EBB7B130BE}"/>
              </a:ext>
            </a:extLst>
          </p:cNvPr>
          <p:cNvSpPr>
            <a:spLocks noGrp="1"/>
          </p:cNvSpPr>
          <p:nvPr>
            <p:ph type="sldNum" sz="quarter" idx="12"/>
          </p:nvPr>
        </p:nvSpPr>
        <p:spPr>
          <a:xfrm>
            <a:off x="8193088" y="5880100"/>
            <a:ext cx="503237" cy="407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57A114F-27A3-427C-98D5-7522B5139799}" type="slidenum">
              <a:rPr lang="it-IT" altLang="it-CH" sz="1400" smtClean="0">
                <a:solidFill>
                  <a:srgbClr val="FFFFFF"/>
                </a:solidFill>
              </a:rPr>
              <a:pPr>
                <a:spcBef>
                  <a:spcPct val="0"/>
                </a:spcBef>
                <a:buFontTx/>
                <a:buNone/>
              </a:pPr>
              <a:t>15</a:t>
            </a:fld>
            <a:endParaRPr lang="it-IT" altLang="it-CH" sz="1400">
              <a:solidFill>
                <a:srgbClr val="FFFFFF"/>
              </a:solidFill>
            </a:endParaRPr>
          </a:p>
        </p:txBody>
      </p:sp>
      <p:sp>
        <p:nvSpPr>
          <p:cNvPr id="5" name="Rettangolo 4">
            <a:extLst>
              <a:ext uri="{FF2B5EF4-FFF2-40B4-BE49-F238E27FC236}">
                <a16:creationId xmlns:a16="http://schemas.microsoft.com/office/drawing/2014/main" id="{65A66687-2F26-549E-77BA-4E2461CA0F0D}"/>
              </a:ext>
            </a:extLst>
          </p:cNvPr>
          <p:cNvSpPr/>
          <p:nvPr/>
        </p:nvSpPr>
        <p:spPr>
          <a:xfrm>
            <a:off x="7019925" y="4797425"/>
            <a:ext cx="936625" cy="503238"/>
          </a:xfrm>
          <a:prstGeom prst="rect">
            <a:avLst/>
          </a:prstGeom>
          <a:solidFill>
            <a:srgbClr val="B4DD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ttangolo 6">
            <a:extLst>
              <a:ext uri="{FF2B5EF4-FFF2-40B4-BE49-F238E27FC236}">
                <a16:creationId xmlns:a16="http://schemas.microsoft.com/office/drawing/2014/main" id="{6F8C2A22-BAD9-C16B-A669-B941FF432FAD}"/>
              </a:ext>
            </a:extLst>
          </p:cNvPr>
          <p:cNvSpPr/>
          <p:nvPr/>
        </p:nvSpPr>
        <p:spPr>
          <a:xfrm>
            <a:off x="4356100" y="620713"/>
            <a:ext cx="287338" cy="287337"/>
          </a:xfrm>
          <a:prstGeom prst="rect">
            <a:avLst/>
          </a:prstGeom>
          <a:solidFill>
            <a:srgbClr val="44B943"/>
          </a:solidFill>
          <a:ln w="95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1624" name="Picture 9">
            <a:extLst>
              <a:ext uri="{FF2B5EF4-FFF2-40B4-BE49-F238E27FC236}">
                <a16:creationId xmlns:a16="http://schemas.microsoft.com/office/drawing/2014/main" id="{1FAFDDCA-40CB-48DF-654A-97AEAD9BC1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025" y="5049838"/>
            <a:ext cx="9128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5" name="Rettangolo 1">
            <a:extLst>
              <a:ext uri="{FF2B5EF4-FFF2-40B4-BE49-F238E27FC236}">
                <a16:creationId xmlns:a16="http://schemas.microsoft.com/office/drawing/2014/main" id="{272EE3C0-6545-D43F-F968-BF4BEB92908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 name="CasellaDiTesto 3">
            <a:extLst>
              <a:ext uri="{FF2B5EF4-FFF2-40B4-BE49-F238E27FC236}">
                <a16:creationId xmlns:a16="http://schemas.microsoft.com/office/drawing/2014/main" id="{E3EBEF6E-AF9C-526D-9C24-45C4E3E015A7}"/>
              </a:ext>
            </a:extLst>
          </p:cNvPr>
          <p:cNvSpPr txBox="1"/>
          <p:nvPr/>
        </p:nvSpPr>
        <p:spPr>
          <a:xfrm>
            <a:off x="4657725" y="516234"/>
            <a:ext cx="2886395" cy="553998"/>
          </a:xfrm>
          <a:prstGeom prst="rect">
            <a:avLst/>
          </a:prstGeom>
          <a:solidFill>
            <a:schemeClr val="tx1"/>
          </a:solidFill>
        </p:spPr>
        <p:txBody>
          <a:bodyPr wrap="square" rtlCol="0">
            <a:spAutoFit/>
          </a:bodyPr>
          <a:lstStyle/>
          <a:p>
            <a:pPr algn="ctr"/>
            <a:r>
              <a:rPr lang="ar-AE" dirty="0"/>
              <a:t>ا</a:t>
            </a:r>
            <a:r>
              <a:rPr lang="ar-AE" sz="3000" dirty="0">
                <a:solidFill>
                  <a:schemeClr val="accent4">
                    <a:lumMod val="10000"/>
                  </a:schemeClr>
                </a:solidFill>
              </a:rPr>
              <a:t>لإمبراطورية العثمانية</a:t>
            </a:r>
            <a:endParaRPr lang="en-US" sz="3000" dirty="0">
              <a:solidFill>
                <a:schemeClr val="accent4">
                  <a:lumMod val="10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4">
            <a:extLst>
              <a:ext uri="{FF2B5EF4-FFF2-40B4-BE49-F238E27FC236}">
                <a16:creationId xmlns:a16="http://schemas.microsoft.com/office/drawing/2014/main" id="{8F745D66-EAE7-91E5-1A87-96EDB406B436}"/>
              </a:ext>
            </a:extLst>
          </p:cNvPr>
          <p:cNvSpPr>
            <a:spLocks noGrp="1"/>
          </p:cNvSpPr>
          <p:nvPr>
            <p:ph type="sldNum" sz="quarter" idx="12"/>
          </p:nvPr>
        </p:nvSpPr>
        <p:spPr>
          <a:xfrm>
            <a:off x="8389938" y="5985878"/>
            <a:ext cx="4667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C812CB3-3011-4E5D-BA6B-39CD8FA01166}" type="slidenum">
              <a:rPr lang="it-IT" altLang="it-CH" sz="1400" smtClean="0">
                <a:solidFill>
                  <a:srgbClr val="FFFFFF"/>
                </a:solidFill>
              </a:rPr>
              <a:pPr>
                <a:spcBef>
                  <a:spcPct val="0"/>
                </a:spcBef>
                <a:buFontTx/>
                <a:buNone/>
              </a:pPr>
              <a:t>16</a:t>
            </a:fld>
            <a:endParaRPr lang="it-IT" altLang="it-CH" sz="1400">
              <a:solidFill>
                <a:srgbClr val="FFFFFF"/>
              </a:solidFill>
            </a:endParaRPr>
          </a:p>
        </p:txBody>
      </p:sp>
      <p:pic>
        <p:nvPicPr>
          <p:cNvPr id="119813" name="Picture 3" descr="BalfourDeclaration">
            <a:extLst>
              <a:ext uri="{FF2B5EF4-FFF2-40B4-BE49-F238E27FC236}">
                <a16:creationId xmlns:a16="http://schemas.microsoft.com/office/drawing/2014/main" id="{3DC84207-85D2-C2FC-52EB-47409284DA21}"/>
              </a:ext>
            </a:extLst>
          </p:cNvPr>
          <p:cNvPicPr>
            <a:picLocks noGrp="1" noChangeAspect="1" noChangeArrowheads="1"/>
          </p:cNvPicPr>
          <p:nvPr>
            <p:ph sz="quarter" idx="4294967295"/>
          </p:nvPr>
        </p:nvPicPr>
        <p:blipFill>
          <a:blip r:embed="rId3">
            <a:lum bright="-18000" contrast="8000"/>
          </a:blip>
          <a:srcRect/>
          <a:stretch>
            <a:fillRect/>
          </a:stretch>
        </p:blipFill>
        <p:spPr>
          <a:xfrm>
            <a:off x="363538" y="333375"/>
            <a:ext cx="4894262" cy="6130925"/>
          </a:xfrm>
          <a:ln w="28575">
            <a:solidFill>
              <a:schemeClr val="tx1"/>
            </a:solidFill>
          </a:ln>
          <a:effectLst>
            <a:outerShdw blurRad="292100" dist="139700" dir="2700000" algn="tl" rotWithShape="0">
              <a:srgbClr val="333333">
                <a:alpha val="65000"/>
              </a:srgbClr>
            </a:outerShdw>
          </a:effectLst>
        </p:spPr>
      </p:pic>
      <p:sp>
        <p:nvSpPr>
          <p:cNvPr id="133125" name="Text Box 4">
            <a:extLst>
              <a:ext uri="{FF2B5EF4-FFF2-40B4-BE49-F238E27FC236}">
                <a16:creationId xmlns:a16="http://schemas.microsoft.com/office/drawing/2014/main" id="{35B0FB9F-9C3A-3170-24D3-47EEA63884C0}"/>
              </a:ext>
            </a:extLst>
          </p:cNvPr>
          <p:cNvSpPr txBox="1">
            <a:spLocks noChangeArrowheads="1"/>
          </p:cNvSpPr>
          <p:nvPr/>
        </p:nvSpPr>
        <p:spPr bwMode="auto">
          <a:xfrm>
            <a:off x="5508625" y="1269415"/>
            <a:ext cx="3348038" cy="212365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defRPr/>
            </a:pPr>
            <a:r>
              <a:rPr lang="fr-CH" altLang="it-CH" sz="2600" b="1" dirty="0">
                <a:solidFill>
                  <a:schemeClr val="accent4">
                    <a:lumMod val="10000"/>
                  </a:schemeClr>
                </a:solidFill>
              </a:rPr>
              <a:t>1917</a:t>
            </a:r>
          </a:p>
          <a:p>
            <a:pPr algn="ctr" eaLnBrk="1" hangingPunct="1">
              <a:spcBef>
                <a:spcPts val="0"/>
              </a:spcBef>
              <a:buNone/>
              <a:defRPr/>
            </a:pPr>
            <a:r>
              <a:rPr lang="ar-AE" altLang="it-CH" sz="3400" b="1" dirty="0">
                <a:solidFill>
                  <a:schemeClr val="accent4">
                    <a:lumMod val="10000"/>
                  </a:schemeClr>
                </a:solidFill>
              </a:rPr>
              <a:t>وعد بلفور</a:t>
            </a:r>
            <a:r>
              <a:rPr lang="fr-CH" altLang="it-CH" sz="3400" b="1" dirty="0">
                <a:solidFill>
                  <a:schemeClr val="accent4">
                    <a:lumMod val="10000"/>
                  </a:schemeClr>
                </a:solidFill>
              </a:rPr>
              <a:t>                                                                                  </a:t>
            </a:r>
            <a:r>
              <a:rPr lang="ar-AE" altLang="it-CH" sz="2400" dirty="0">
                <a:solidFill>
                  <a:schemeClr val="accent4">
                    <a:lumMod val="10000"/>
                  </a:schemeClr>
                </a:solidFill>
              </a:rPr>
              <a:t>تعلن الحكومة البريطانية أنها مؤيدة لإنشاء "وطن قومي" لليهود في فلسطين.</a:t>
            </a:r>
            <a:endParaRPr lang="it-IT" altLang="it-CH" sz="2400" dirty="0">
              <a:solidFill>
                <a:schemeClr val="accent4">
                  <a:lumMod val="10000"/>
                </a:schemeClr>
              </a:solidFill>
            </a:endParaRPr>
          </a:p>
        </p:txBody>
      </p:sp>
      <p:sp>
        <p:nvSpPr>
          <p:cNvPr id="112646" name="Text Box 5">
            <a:extLst>
              <a:ext uri="{FF2B5EF4-FFF2-40B4-BE49-F238E27FC236}">
                <a16:creationId xmlns:a16="http://schemas.microsoft.com/office/drawing/2014/main" id="{F73EAAE9-645F-1092-60B4-AE59B8E19D37}"/>
              </a:ext>
            </a:extLst>
          </p:cNvPr>
          <p:cNvSpPr txBox="1">
            <a:spLocks noChangeArrowheads="1"/>
          </p:cNvSpPr>
          <p:nvPr/>
        </p:nvSpPr>
        <p:spPr bwMode="auto">
          <a:xfrm>
            <a:off x="6732240" y="6276630"/>
            <a:ext cx="1272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t>اللورد بلفور</a:t>
            </a:r>
            <a:endParaRPr lang="it-IT" altLang="it-CH" sz="1800" dirty="0"/>
          </a:p>
        </p:txBody>
      </p:sp>
      <p:pic>
        <p:nvPicPr>
          <p:cNvPr id="119816" name="Picture 6" descr="bandiera inglese">
            <a:extLst>
              <a:ext uri="{FF2B5EF4-FFF2-40B4-BE49-F238E27FC236}">
                <a16:creationId xmlns:a16="http://schemas.microsoft.com/office/drawing/2014/main" id="{B4637398-2CE9-2B39-DA5D-A9F448FAFA53}"/>
              </a:ext>
            </a:extLst>
          </p:cNvPr>
          <p:cNvPicPr>
            <a:picLocks noGrp="1" noChangeAspect="1" noChangeArrowheads="1"/>
          </p:cNvPicPr>
          <p:nvPr>
            <p:ph sz="half" idx="4294967295"/>
          </p:nvPr>
        </p:nvPicPr>
        <p:blipFill>
          <a:blip r:embed="rId4"/>
          <a:srcRect/>
          <a:stretch>
            <a:fillRect/>
          </a:stretch>
        </p:blipFill>
        <p:spPr>
          <a:xfrm>
            <a:off x="6637338" y="447675"/>
            <a:ext cx="1090612" cy="546100"/>
          </a:xfrm>
          <a:ln>
            <a:solidFill>
              <a:schemeClr val="tx1"/>
            </a:solidFill>
          </a:ln>
          <a:effectLst>
            <a:outerShdw blurRad="292100" dist="139700" dir="2700000" algn="tl" rotWithShape="0">
              <a:srgbClr val="333333">
                <a:alpha val="65000"/>
              </a:srgbClr>
            </a:outerShdw>
          </a:effectLst>
        </p:spPr>
      </p:pic>
      <p:sp>
        <p:nvSpPr>
          <p:cNvPr id="112648" name="Rettangolo 1">
            <a:extLst>
              <a:ext uri="{FF2B5EF4-FFF2-40B4-BE49-F238E27FC236}">
                <a16:creationId xmlns:a16="http://schemas.microsoft.com/office/drawing/2014/main" id="{F47D9FF2-63B9-A02D-7D12-015E933A06A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Immagine 1">
            <a:extLst>
              <a:ext uri="{FF2B5EF4-FFF2-40B4-BE49-F238E27FC236}">
                <a16:creationId xmlns:a16="http://schemas.microsoft.com/office/drawing/2014/main" id="{E69A8B65-7C8D-BDBA-21EA-10DE73A6E9C9}"/>
              </a:ext>
            </a:extLst>
          </p:cNvPr>
          <p:cNvPicPr>
            <a:picLocks noChangeAspect="1"/>
          </p:cNvPicPr>
          <p:nvPr/>
        </p:nvPicPr>
        <p:blipFill>
          <a:blip r:embed="rId5"/>
          <a:stretch>
            <a:fillRect/>
          </a:stretch>
        </p:blipFill>
        <p:spPr>
          <a:xfrm>
            <a:off x="6164968" y="3616285"/>
            <a:ext cx="2125887" cy="2621799"/>
          </a:xfrm>
          <a:prstGeom prst="rect">
            <a:avLst/>
          </a:prstGeom>
          <a:ln w="28575">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7">
            <a:extLst>
              <a:ext uri="{FF2B5EF4-FFF2-40B4-BE49-F238E27FC236}">
                <a16:creationId xmlns:a16="http://schemas.microsoft.com/office/drawing/2014/main" id="{5E47FC82-ECD3-D73F-A2CB-25811512A75A}"/>
              </a:ext>
            </a:extLst>
          </p:cNvPr>
          <p:cNvSpPr>
            <a:spLocks noGrp="1"/>
          </p:cNvSpPr>
          <p:nvPr>
            <p:ph type="sldNum" sz="quarter" idx="12"/>
          </p:nvPr>
        </p:nvSpPr>
        <p:spPr>
          <a:xfrm>
            <a:off x="8174410" y="1975719"/>
            <a:ext cx="4429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99B8860-74D3-4F34-BC3D-F442419CBC73}" type="slidenum">
              <a:rPr lang="it-IT" altLang="it-CH" sz="1400" smtClean="0">
                <a:solidFill>
                  <a:srgbClr val="FFFFFF"/>
                </a:solidFill>
              </a:rPr>
              <a:pPr>
                <a:spcBef>
                  <a:spcPct val="0"/>
                </a:spcBef>
                <a:buFontTx/>
                <a:buNone/>
              </a:pPr>
              <a:t>17</a:t>
            </a:fld>
            <a:endParaRPr lang="it-IT" altLang="it-CH" sz="1400">
              <a:solidFill>
                <a:srgbClr val="FFFFFF"/>
              </a:solidFill>
            </a:endParaRPr>
          </a:p>
        </p:txBody>
      </p:sp>
      <p:pic>
        <p:nvPicPr>
          <p:cNvPr id="118788" name="Picture 4" descr="bandiera inglese">
            <a:extLst>
              <a:ext uri="{FF2B5EF4-FFF2-40B4-BE49-F238E27FC236}">
                <a16:creationId xmlns:a16="http://schemas.microsoft.com/office/drawing/2014/main" id="{E40DE77B-B459-92E6-308B-48E4454B6DF1}"/>
              </a:ext>
            </a:extLst>
          </p:cNvPr>
          <p:cNvPicPr>
            <a:picLocks noGrp="1" noChangeAspect="1" noChangeArrowheads="1"/>
          </p:cNvPicPr>
          <p:nvPr>
            <p:ph sz="quarter" idx="3"/>
          </p:nvPr>
        </p:nvPicPr>
        <p:blipFill>
          <a:blip r:embed="rId3"/>
          <a:srcRect/>
          <a:stretch>
            <a:fillRect/>
          </a:stretch>
        </p:blipFill>
        <p:spPr>
          <a:xfrm>
            <a:off x="5661397" y="340594"/>
            <a:ext cx="2952750" cy="1476375"/>
          </a:xfrm>
          <a:ln>
            <a:solidFill>
              <a:schemeClr val="tx1"/>
            </a:solidFill>
          </a:ln>
          <a:effectLst>
            <a:outerShdw blurRad="292100" dist="139700" dir="2700000" algn="tl" rotWithShape="0">
              <a:srgbClr val="333333">
                <a:alpha val="65000"/>
              </a:srgbClr>
            </a:outerShdw>
          </a:effectLst>
        </p:spPr>
      </p:pic>
      <p:sp>
        <p:nvSpPr>
          <p:cNvPr id="114692" name="Text Box 6">
            <a:extLst>
              <a:ext uri="{FF2B5EF4-FFF2-40B4-BE49-F238E27FC236}">
                <a16:creationId xmlns:a16="http://schemas.microsoft.com/office/drawing/2014/main" id="{3B40B260-2EA9-5007-E15A-4CA401E2471A}"/>
              </a:ext>
            </a:extLst>
          </p:cNvPr>
          <p:cNvSpPr txBox="1">
            <a:spLocks noChangeArrowheads="1"/>
          </p:cNvSpPr>
          <p:nvPr/>
        </p:nvSpPr>
        <p:spPr bwMode="auto">
          <a:xfrm>
            <a:off x="5400254" y="3647356"/>
            <a:ext cx="1079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ar-AE" altLang="it-CH" sz="1800" dirty="0">
                <a:solidFill>
                  <a:srgbClr val="FFFFFF"/>
                </a:solidFill>
              </a:rPr>
              <a:t>ديسمبر 1917 استسلام مدينة القدس</a:t>
            </a:r>
            <a:endParaRPr lang="it-IT" altLang="it-CH" sz="1800" dirty="0">
              <a:solidFill>
                <a:srgbClr val="FFFFFF"/>
              </a:solidFill>
            </a:endParaRPr>
          </a:p>
        </p:txBody>
      </p:sp>
      <p:pic>
        <p:nvPicPr>
          <p:cNvPr id="118791" name="Picture 9">
            <a:extLst>
              <a:ext uri="{FF2B5EF4-FFF2-40B4-BE49-F238E27FC236}">
                <a16:creationId xmlns:a16="http://schemas.microsoft.com/office/drawing/2014/main" id="{58A2D902-4B70-EFD1-4A06-93FFBBA394D0}"/>
              </a:ext>
            </a:extLst>
          </p:cNvPr>
          <p:cNvPicPr>
            <a:picLocks noChangeAspect="1" noChangeArrowheads="1"/>
          </p:cNvPicPr>
          <p:nvPr/>
        </p:nvPicPr>
        <p:blipFill>
          <a:blip r:embed="rId4"/>
          <a:srcRect/>
          <a:stretch>
            <a:fillRect/>
          </a:stretch>
        </p:blipFill>
        <p:spPr bwMode="auto">
          <a:xfrm>
            <a:off x="6488485" y="3852015"/>
            <a:ext cx="2125662" cy="2735391"/>
          </a:xfrm>
          <a:prstGeom prst="rect">
            <a:avLst/>
          </a:prstGeom>
          <a:ln w="28575">
            <a:solidFill>
              <a:schemeClr val="tx1"/>
            </a:solidFill>
          </a:ln>
          <a:effectLst>
            <a:outerShdw blurRad="292100" dist="139700" dir="2700000" algn="tl" rotWithShape="0">
              <a:srgbClr val="333333">
                <a:alpha val="65000"/>
              </a:srgbClr>
            </a:outerShdw>
          </a:effectLst>
        </p:spPr>
      </p:pic>
      <p:pic>
        <p:nvPicPr>
          <p:cNvPr id="118792" name="Picture 9" descr="C:\Users\Enrico\Desktop\Allenby jpeg.jpg">
            <a:extLst>
              <a:ext uri="{FF2B5EF4-FFF2-40B4-BE49-F238E27FC236}">
                <a16:creationId xmlns:a16="http://schemas.microsoft.com/office/drawing/2014/main" id="{B753C600-ADF0-A49D-DC82-6F3EC2E4754A}"/>
              </a:ext>
            </a:extLst>
          </p:cNvPr>
          <p:cNvPicPr>
            <a:picLocks noChangeAspect="1" noChangeArrowheads="1"/>
          </p:cNvPicPr>
          <p:nvPr/>
        </p:nvPicPr>
        <p:blipFill>
          <a:blip r:embed="rId5"/>
          <a:srcRect l="462"/>
          <a:stretch>
            <a:fillRect/>
          </a:stretch>
        </p:blipFill>
        <p:spPr bwMode="auto">
          <a:xfrm>
            <a:off x="611560" y="3844206"/>
            <a:ext cx="4797425" cy="2743200"/>
          </a:xfrm>
          <a:prstGeom prst="rect">
            <a:avLst/>
          </a:prstGeom>
          <a:ln w="28575">
            <a:solidFill>
              <a:schemeClr val="tx1"/>
            </a:solidFill>
          </a:ln>
          <a:effectLst>
            <a:outerShdw blurRad="292100" dist="139700" dir="2700000" algn="tl" rotWithShape="0">
              <a:srgbClr val="333333">
                <a:alpha val="65000"/>
              </a:srgbClr>
            </a:outerShdw>
          </a:effectLst>
        </p:spPr>
      </p:pic>
      <p:pic>
        <p:nvPicPr>
          <p:cNvPr id="118793" name="Picture 10" descr="C:\Users\Enrico\Desktop\Truppe inglesi 1918 jpeg.jpg">
            <a:extLst>
              <a:ext uri="{FF2B5EF4-FFF2-40B4-BE49-F238E27FC236}">
                <a16:creationId xmlns:a16="http://schemas.microsoft.com/office/drawing/2014/main" id="{60BA910C-B575-0BBD-585C-07C8CFA489D8}"/>
              </a:ext>
            </a:extLst>
          </p:cNvPr>
          <p:cNvPicPr>
            <a:picLocks noChangeAspect="1" noChangeArrowheads="1"/>
          </p:cNvPicPr>
          <p:nvPr/>
        </p:nvPicPr>
        <p:blipFill>
          <a:blip r:embed="rId6"/>
          <a:srcRect/>
          <a:stretch>
            <a:fillRect/>
          </a:stretch>
        </p:blipFill>
        <p:spPr bwMode="auto">
          <a:xfrm>
            <a:off x="611560" y="332656"/>
            <a:ext cx="4797425" cy="3287713"/>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FCAD20C6-ED3F-BA25-04F2-53E1EDDBD9BE}"/>
              </a:ext>
            </a:extLst>
          </p:cNvPr>
          <p:cNvSpPr txBox="1"/>
          <p:nvPr/>
        </p:nvSpPr>
        <p:spPr>
          <a:xfrm>
            <a:off x="5661397" y="2401169"/>
            <a:ext cx="2952750" cy="1246187"/>
          </a:xfrm>
          <a:prstGeom prst="rect">
            <a:avLst/>
          </a:prstGeom>
          <a:solidFill>
            <a:srgbClr val="FFFF00"/>
          </a:solidFill>
          <a:ln w="12700">
            <a:solidFill>
              <a:schemeClr val="tx1"/>
            </a:solidFill>
          </a:ln>
        </p:spPr>
        <p:txBody>
          <a:bodyPr>
            <a:spAutoFit/>
          </a:bodyPr>
          <a:lstStyle/>
          <a:p>
            <a:pPr algn="ctr">
              <a:defRPr/>
            </a:pPr>
            <a:r>
              <a:rPr lang="it-CH" sz="2500" b="1" dirty="0">
                <a:solidFill>
                  <a:schemeClr val="accent4">
                    <a:lumMod val="10000"/>
                  </a:schemeClr>
                </a:solidFill>
              </a:rPr>
              <a:t>1917 - 1918   </a:t>
            </a:r>
          </a:p>
          <a:p>
            <a:pPr algn="ctr">
              <a:defRPr/>
            </a:pPr>
            <a:r>
              <a:rPr lang="ar-AE" sz="2500" b="1" dirty="0">
                <a:solidFill>
                  <a:schemeClr val="accent4">
                    <a:lumMod val="10000"/>
                  </a:schemeClr>
                </a:solidFill>
              </a:rPr>
              <a:t>القوات البريطانية تحتل فلسطين</a:t>
            </a:r>
            <a:endParaRPr lang="it-CH" sz="2500" b="1" dirty="0">
              <a:solidFill>
                <a:schemeClr val="accent4">
                  <a:lumMod val="10000"/>
                </a:schemeClr>
              </a:solidFill>
            </a:endParaRPr>
          </a:p>
        </p:txBody>
      </p:sp>
      <p:sp>
        <p:nvSpPr>
          <p:cNvPr id="114697" name="Rectangle 7">
            <a:extLst>
              <a:ext uri="{FF2B5EF4-FFF2-40B4-BE49-F238E27FC236}">
                <a16:creationId xmlns:a16="http://schemas.microsoft.com/office/drawing/2014/main" id="{7D6117D6-443F-6725-5142-16F35E1342D9}"/>
              </a:ext>
            </a:extLst>
          </p:cNvPr>
          <p:cNvSpPr>
            <a:spLocks noChangeArrowheads="1"/>
          </p:cNvSpPr>
          <p:nvPr/>
        </p:nvSpPr>
        <p:spPr bwMode="auto">
          <a:xfrm>
            <a:off x="5459785" y="5110078"/>
            <a:ext cx="10795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ar-AE" altLang="it-CH" sz="1000" b="1" dirty="0">
                <a:solidFill>
                  <a:srgbClr val="FFFFFF"/>
                </a:solidFill>
              </a:rPr>
              <a:t>دخول </a:t>
            </a:r>
            <a:r>
              <a:rPr lang="ar-AE" altLang="it-CH" sz="1800" dirty="0">
                <a:solidFill>
                  <a:srgbClr val="FFFFFF"/>
                </a:solidFill>
              </a:rPr>
              <a:t>القوات البريطانية بقيادة الجنرال اللنبي القدس</a:t>
            </a:r>
            <a:endParaRPr lang="it-IT" altLang="it-CH" sz="1800" dirty="0">
              <a:solidFill>
                <a:srgbClr val="FFFFFF"/>
              </a:solidFill>
            </a:endParaRPr>
          </a:p>
        </p:txBody>
      </p:sp>
      <p:sp>
        <p:nvSpPr>
          <p:cNvPr id="3" name="CasellaDiTesto 2">
            <a:extLst>
              <a:ext uri="{FF2B5EF4-FFF2-40B4-BE49-F238E27FC236}">
                <a16:creationId xmlns:a16="http://schemas.microsoft.com/office/drawing/2014/main" id="{A14E0EFB-A4A5-C4C3-8CEE-421A214EFE49}"/>
              </a:ext>
            </a:extLst>
          </p:cNvPr>
          <p:cNvSpPr txBox="1"/>
          <p:nvPr/>
        </p:nvSpPr>
        <p:spPr>
          <a:xfrm>
            <a:off x="2843163" y="340594"/>
            <a:ext cx="2557091" cy="369332"/>
          </a:xfrm>
          <a:prstGeom prst="rect">
            <a:avLst/>
          </a:prstGeom>
          <a:solidFill>
            <a:schemeClr val="tx1"/>
          </a:solidFill>
        </p:spPr>
        <p:txBody>
          <a:bodyPr wrap="square">
            <a:spAutoFit/>
          </a:bodyPr>
          <a:lstStyle/>
          <a:p>
            <a:pPr algn="ctr">
              <a:defRPr/>
            </a:pPr>
            <a:r>
              <a:rPr lang="ar-AE" dirty="0">
                <a:solidFill>
                  <a:schemeClr val="accent4">
                    <a:lumMod val="10000"/>
                  </a:schemeClr>
                </a:solidFill>
              </a:rPr>
              <a:t>وصول القوات البريطانية</a:t>
            </a:r>
            <a:endParaRPr lang="en-US" dirty="0">
              <a:solidFill>
                <a:schemeClr val="accent4">
                  <a:lumMod val="10000"/>
                </a:schemeClr>
              </a:solidFill>
            </a:endParaRPr>
          </a:p>
        </p:txBody>
      </p:sp>
      <p:sp>
        <p:nvSpPr>
          <p:cNvPr id="114699" name="Rettangolo 1">
            <a:extLst>
              <a:ext uri="{FF2B5EF4-FFF2-40B4-BE49-F238E27FC236}">
                <a16:creationId xmlns:a16="http://schemas.microsoft.com/office/drawing/2014/main" id="{B9EF36DD-9BD6-272D-1C29-73A7ED87DAC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ext Box 2">
            <a:extLst>
              <a:ext uri="{FF2B5EF4-FFF2-40B4-BE49-F238E27FC236}">
                <a16:creationId xmlns:a16="http://schemas.microsoft.com/office/drawing/2014/main" id="{08FF6FFC-8CB1-2711-6763-3F89E67E966B}"/>
              </a:ext>
            </a:extLst>
          </p:cNvPr>
          <p:cNvSpPr txBox="1">
            <a:spLocks noChangeArrowheads="1"/>
          </p:cNvSpPr>
          <p:nvPr/>
        </p:nvSpPr>
        <p:spPr bwMode="auto">
          <a:xfrm>
            <a:off x="2624138" y="398463"/>
            <a:ext cx="5975350" cy="2377574"/>
          </a:xfrm>
          <a:prstGeom prst="rect">
            <a:avLst/>
          </a:prstGeom>
          <a:solidFill>
            <a:srgbClr val="FFFF00"/>
          </a:solidFill>
          <a:ln w="12700">
            <a:solidFill>
              <a:schemeClr val="accent4">
                <a:lumMod val="10000"/>
              </a:schemeClr>
            </a:solidFill>
          </a:ln>
        </p:spPr>
        <p:txBody>
          <a:bodyPr tIns="137160">
            <a:spAutoFit/>
          </a:bodyPr>
          <a:lstStyle>
            <a:lvl1pPr marL="457200" indent="-4572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lgn="ctr" eaLnBrk="1" hangingPunct="1">
              <a:spcBef>
                <a:spcPct val="50000"/>
              </a:spcBef>
              <a:buFontTx/>
              <a:buNone/>
              <a:defRPr/>
            </a:pPr>
            <a:r>
              <a:rPr lang="fr-CH" altLang="it-CH" sz="4800" b="1" dirty="0">
                <a:solidFill>
                  <a:schemeClr val="accent4">
                    <a:lumMod val="10000"/>
                  </a:schemeClr>
                </a:solidFill>
                <a:cs typeface="Arial" charset="0"/>
              </a:rPr>
              <a:t>1922</a:t>
            </a:r>
            <a:r>
              <a:rPr lang="fr-CH" altLang="it-CH" sz="1800" dirty="0">
                <a:solidFill>
                  <a:schemeClr val="accent4">
                    <a:lumMod val="10000"/>
                  </a:schemeClr>
                </a:solidFill>
                <a:cs typeface="Arial" charset="0"/>
              </a:rPr>
              <a:t>                                                                  </a:t>
            </a:r>
            <a:endParaRPr lang="en-US" altLang="it-CH" sz="2000" b="1" dirty="0">
              <a:solidFill>
                <a:schemeClr val="accent4">
                  <a:lumMod val="10000"/>
                </a:schemeClr>
              </a:solidFill>
              <a:cs typeface="Arial" charset="0"/>
            </a:endParaRPr>
          </a:p>
          <a:p>
            <a:pPr marL="0" indent="0" algn="ctr" eaLnBrk="1" hangingPunct="1">
              <a:spcBef>
                <a:spcPct val="50000"/>
              </a:spcBef>
              <a:buFontTx/>
              <a:buNone/>
              <a:defRPr/>
            </a:pPr>
            <a:r>
              <a:rPr lang="ar-AE" altLang="it-CH" sz="2400" dirty="0">
                <a:solidFill>
                  <a:schemeClr val="accent4">
                    <a:lumMod val="10000"/>
                  </a:schemeClr>
                </a:solidFill>
                <a:cs typeface="Arial" charset="0"/>
              </a:rPr>
              <a:t>عهدت عصبة الأمم بإدارة فلسطين إلى بريطانيا العظمى</a:t>
            </a:r>
            <a:r>
              <a:rPr lang="en-US" altLang="it-CH" sz="2400" dirty="0">
                <a:solidFill>
                  <a:schemeClr val="accent4">
                    <a:lumMod val="10000"/>
                  </a:schemeClr>
                </a:solidFill>
                <a:cs typeface="Arial" charset="0"/>
              </a:rPr>
              <a:t>       </a:t>
            </a:r>
          </a:p>
          <a:p>
            <a:pPr marL="0" indent="0" algn="ctr" eaLnBrk="1" hangingPunct="1">
              <a:spcBef>
                <a:spcPct val="50000"/>
              </a:spcBef>
              <a:buFontTx/>
              <a:buNone/>
              <a:defRPr/>
            </a:pPr>
            <a:r>
              <a:rPr lang="ar-AE" altLang="it-CH" sz="2400" dirty="0">
                <a:solidFill>
                  <a:schemeClr val="accent4">
                    <a:lumMod val="10000"/>
                  </a:schemeClr>
                </a:solidFill>
                <a:cs typeface="Arial" charset="0"/>
              </a:rPr>
              <a:t>المفوض الأول هو الصهيوني صموئيل هربرت</a:t>
            </a:r>
            <a:endParaRPr lang="en-US" altLang="it-CH" sz="2400" dirty="0">
              <a:solidFill>
                <a:schemeClr val="accent4">
                  <a:lumMod val="10000"/>
                </a:schemeClr>
              </a:solidFill>
              <a:cs typeface="Arial" charset="0"/>
            </a:endParaRPr>
          </a:p>
          <a:p>
            <a:pPr marL="0" indent="0" algn="ctr" eaLnBrk="1" hangingPunct="1">
              <a:spcBef>
                <a:spcPct val="50000"/>
              </a:spcBef>
              <a:buFontTx/>
              <a:buNone/>
              <a:defRPr/>
            </a:pPr>
            <a:endParaRPr lang="fr-CH" altLang="it-CH" sz="1500" dirty="0">
              <a:solidFill>
                <a:schemeClr val="accent4">
                  <a:lumMod val="10000"/>
                </a:schemeClr>
              </a:solidFill>
              <a:cs typeface="Arial" charset="0"/>
            </a:endParaRPr>
          </a:p>
        </p:txBody>
      </p:sp>
      <p:pic>
        <p:nvPicPr>
          <p:cNvPr id="123909" name="Picture 5">
            <a:extLst>
              <a:ext uri="{FF2B5EF4-FFF2-40B4-BE49-F238E27FC236}">
                <a16:creationId xmlns:a16="http://schemas.microsoft.com/office/drawing/2014/main" id="{2319B398-4DD4-AF62-F640-397B46A8A7FE}"/>
              </a:ext>
            </a:extLst>
          </p:cNvPr>
          <p:cNvPicPr>
            <a:picLocks noChangeAspect="1" noChangeArrowheads="1"/>
          </p:cNvPicPr>
          <p:nvPr/>
        </p:nvPicPr>
        <p:blipFill>
          <a:blip r:embed="rId3"/>
          <a:srcRect/>
          <a:stretch>
            <a:fillRect/>
          </a:stretch>
        </p:blipFill>
        <p:spPr bwMode="auto">
          <a:xfrm>
            <a:off x="636588" y="430213"/>
            <a:ext cx="1687512" cy="2338387"/>
          </a:xfrm>
          <a:prstGeom prst="rect">
            <a:avLst/>
          </a:prstGeom>
          <a:ln w="38100">
            <a:solidFill>
              <a:schemeClr val="tx1"/>
            </a:solidFill>
          </a:ln>
          <a:effectLst>
            <a:outerShdw blurRad="292100" dist="139700" dir="2700000" algn="tl" rotWithShape="0">
              <a:srgbClr val="333333">
                <a:alpha val="65000"/>
              </a:srgbClr>
            </a:outerShdw>
          </a:effectLst>
        </p:spPr>
      </p:pic>
      <p:pic>
        <p:nvPicPr>
          <p:cNvPr id="123910" name="Picture 6" descr="1920 samuel herbert nominato alto commissario pe la Palestina">
            <a:extLst>
              <a:ext uri="{FF2B5EF4-FFF2-40B4-BE49-F238E27FC236}">
                <a16:creationId xmlns:a16="http://schemas.microsoft.com/office/drawing/2014/main" id="{18694041-A59B-EB8F-5438-0EF40209C9D1}"/>
              </a:ext>
            </a:extLst>
          </p:cNvPr>
          <p:cNvPicPr>
            <a:picLocks noChangeAspect="1" noChangeArrowheads="1"/>
          </p:cNvPicPr>
          <p:nvPr/>
        </p:nvPicPr>
        <p:blipFill>
          <a:blip r:embed="rId4"/>
          <a:srcRect/>
          <a:stretch>
            <a:fillRect/>
          </a:stretch>
        </p:blipFill>
        <p:spPr bwMode="auto">
          <a:xfrm>
            <a:off x="642938" y="3736975"/>
            <a:ext cx="3779837" cy="2674938"/>
          </a:xfrm>
          <a:prstGeom prst="rect">
            <a:avLst/>
          </a:prstGeom>
          <a:ln w="38100">
            <a:solidFill>
              <a:schemeClr val="tx1"/>
            </a:solidFill>
          </a:ln>
          <a:effectLst>
            <a:outerShdw blurRad="292100" dist="139700" dir="2700000" algn="tl" rotWithShape="0">
              <a:srgbClr val="333333">
                <a:alpha val="65000"/>
              </a:srgbClr>
            </a:outerShdw>
          </a:effectLst>
        </p:spPr>
      </p:pic>
      <p:sp>
        <p:nvSpPr>
          <p:cNvPr id="116741" name="Text Box 7">
            <a:extLst>
              <a:ext uri="{FF2B5EF4-FFF2-40B4-BE49-F238E27FC236}">
                <a16:creationId xmlns:a16="http://schemas.microsoft.com/office/drawing/2014/main" id="{028D1E6D-D651-F28B-B794-3E4B2BE91475}"/>
              </a:ext>
            </a:extLst>
          </p:cNvPr>
          <p:cNvSpPr txBox="1">
            <a:spLocks noChangeArrowheads="1"/>
          </p:cNvSpPr>
          <p:nvPr/>
        </p:nvSpPr>
        <p:spPr bwMode="auto">
          <a:xfrm>
            <a:off x="598066" y="3292476"/>
            <a:ext cx="37798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1920 ترشيح صموئيل هربرت مفوضًا لفلسطين</a:t>
            </a:r>
            <a:endParaRPr lang="it-IT" altLang="it-CH" sz="1800" dirty="0">
              <a:solidFill>
                <a:srgbClr val="FFFFFF"/>
              </a:solidFill>
            </a:endParaRPr>
          </a:p>
        </p:txBody>
      </p:sp>
      <p:sp>
        <p:nvSpPr>
          <p:cNvPr id="116742" name="Text Box 9">
            <a:extLst>
              <a:ext uri="{FF2B5EF4-FFF2-40B4-BE49-F238E27FC236}">
                <a16:creationId xmlns:a16="http://schemas.microsoft.com/office/drawing/2014/main" id="{70321990-CACC-5796-D18A-58D2A273B320}"/>
              </a:ext>
            </a:extLst>
          </p:cNvPr>
          <p:cNvSpPr txBox="1">
            <a:spLocks noChangeArrowheads="1"/>
          </p:cNvSpPr>
          <p:nvPr/>
        </p:nvSpPr>
        <p:spPr bwMode="auto">
          <a:xfrm>
            <a:off x="4975969" y="3292476"/>
            <a:ext cx="34972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1919 جنيف - الدورة الأولى لعصبة الأمم</a:t>
            </a:r>
            <a:endParaRPr lang="it-IT" altLang="it-CH" sz="1800" dirty="0">
              <a:solidFill>
                <a:srgbClr val="FFFFFF"/>
              </a:solidFill>
            </a:endParaRPr>
          </a:p>
        </p:txBody>
      </p:sp>
      <p:pic>
        <p:nvPicPr>
          <p:cNvPr id="123916" name="Picture 12" descr="C:\Users\Enrico\Desktop\I. assembl soc nazioni jpeg.jpg">
            <a:extLst>
              <a:ext uri="{FF2B5EF4-FFF2-40B4-BE49-F238E27FC236}">
                <a16:creationId xmlns:a16="http://schemas.microsoft.com/office/drawing/2014/main" id="{F4A298FC-928F-D261-4534-0169088A449D}"/>
              </a:ext>
            </a:extLst>
          </p:cNvPr>
          <p:cNvPicPr>
            <a:picLocks noChangeAspect="1" noChangeArrowheads="1"/>
          </p:cNvPicPr>
          <p:nvPr/>
        </p:nvPicPr>
        <p:blipFill>
          <a:blip r:embed="rId5"/>
          <a:srcRect/>
          <a:stretch>
            <a:fillRect/>
          </a:stretch>
        </p:blipFill>
        <p:spPr bwMode="auto">
          <a:xfrm>
            <a:off x="5081588" y="3727450"/>
            <a:ext cx="3497262" cy="2674938"/>
          </a:xfrm>
          <a:prstGeom prst="rect">
            <a:avLst/>
          </a:prstGeom>
          <a:ln w="38100">
            <a:solidFill>
              <a:schemeClr val="tx1"/>
            </a:solidFill>
          </a:ln>
          <a:effectLst>
            <a:outerShdw blurRad="292100" dist="139700" dir="2700000" algn="tl" rotWithShape="0">
              <a:srgbClr val="333333">
                <a:alpha val="65000"/>
              </a:srgbClr>
            </a:outerShdw>
          </a:effectLst>
        </p:spPr>
      </p:pic>
      <p:sp>
        <p:nvSpPr>
          <p:cNvPr id="116744" name="Text Box 3">
            <a:extLst>
              <a:ext uri="{FF2B5EF4-FFF2-40B4-BE49-F238E27FC236}">
                <a16:creationId xmlns:a16="http://schemas.microsoft.com/office/drawing/2014/main" id="{59D8287E-59A7-A081-DC6B-7CBF6C415292}"/>
              </a:ext>
            </a:extLst>
          </p:cNvPr>
          <p:cNvSpPr txBox="1">
            <a:spLocks noChangeArrowheads="1"/>
          </p:cNvSpPr>
          <p:nvPr/>
        </p:nvSpPr>
        <p:spPr bwMode="auto">
          <a:xfrm>
            <a:off x="711200" y="2541588"/>
            <a:ext cx="1439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Samuel Herbert</a:t>
            </a:r>
            <a:endParaRPr lang="it-IT" altLang="it-CH" sz="1200" b="1">
              <a:solidFill>
                <a:srgbClr val="FFFFFF"/>
              </a:solidFill>
            </a:endParaRPr>
          </a:p>
        </p:txBody>
      </p:sp>
      <p:sp>
        <p:nvSpPr>
          <p:cNvPr id="116745" name="Slide Number Placeholder 4">
            <a:extLst>
              <a:ext uri="{FF2B5EF4-FFF2-40B4-BE49-F238E27FC236}">
                <a16:creationId xmlns:a16="http://schemas.microsoft.com/office/drawing/2014/main" id="{1385653C-4A5E-DB45-31A8-301BDF9DA169}"/>
              </a:ext>
            </a:extLst>
          </p:cNvPr>
          <p:cNvSpPr>
            <a:spLocks noGrp="1"/>
          </p:cNvSpPr>
          <p:nvPr>
            <p:ph type="sldNum" sz="quarter" idx="12"/>
          </p:nvPr>
        </p:nvSpPr>
        <p:spPr>
          <a:xfrm>
            <a:off x="8172450" y="3087688"/>
            <a:ext cx="6175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80CA2504-1F14-476A-B810-CA4F9F99C8ED}" type="slidenum">
              <a:rPr lang="it-IT" altLang="it-CH" sz="1400" b="1" smtClean="0">
                <a:solidFill>
                  <a:srgbClr val="FFFFFF"/>
                </a:solidFill>
              </a:rPr>
              <a:pPr algn="ctr">
                <a:spcBef>
                  <a:spcPct val="0"/>
                </a:spcBef>
                <a:buFontTx/>
                <a:buNone/>
              </a:pPr>
              <a:t>18</a:t>
            </a:fld>
            <a:endParaRPr lang="it-IT" altLang="it-CH" sz="1400" b="1">
              <a:solidFill>
                <a:srgbClr val="FFFFFF"/>
              </a:solidFill>
            </a:endParaRPr>
          </a:p>
        </p:txBody>
      </p:sp>
      <p:sp>
        <p:nvSpPr>
          <p:cNvPr id="116746" name="Rettangolo 1">
            <a:extLst>
              <a:ext uri="{FF2B5EF4-FFF2-40B4-BE49-F238E27FC236}">
                <a16:creationId xmlns:a16="http://schemas.microsoft.com/office/drawing/2014/main" id="{6BFC5D89-7AAB-9E38-C500-9C152219E0F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3">
            <a:extLst>
              <a:ext uri="{FF2B5EF4-FFF2-40B4-BE49-F238E27FC236}">
                <a16:creationId xmlns:a16="http://schemas.microsoft.com/office/drawing/2014/main" id="{DA6E1224-5A57-1662-0C06-E4EAA5A5FFDF}"/>
              </a:ext>
            </a:extLst>
          </p:cNvPr>
          <p:cNvSpPr>
            <a:spLocks noGrp="1"/>
          </p:cNvSpPr>
          <p:nvPr>
            <p:ph type="sldNum" sz="quarter" idx="12"/>
          </p:nvPr>
        </p:nvSpPr>
        <p:spPr>
          <a:xfrm>
            <a:off x="3709987" y="6024474"/>
            <a:ext cx="587375" cy="356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5B33C64D-25FD-454D-9F9B-45058A17E282}" type="slidenum">
              <a:rPr lang="it-IT" altLang="it-CH" sz="1400" b="1" smtClean="0">
                <a:solidFill>
                  <a:srgbClr val="FFFFFF"/>
                </a:solidFill>
              </a:rPr>
              <a:pPr algn="ctr">
                <a:spcBef>
                  <a:spcPct val="0"/>
                </a:spcBef>
                <a:buFontTx/>
                <a:buNone/>
              </a:pPr>
              <a:t>19</a:t>
            </a:fld>
            <a:endParaRPr lang="it-IT" altLang="it-CH" sz="1400" b="1" dirty="0">
              <a:solidFill>
                <a:srgbClr val="FFFFFF"/>
              </a:solidFill>
            </a:endParaRPr>
          </a:p>
        </p:txBody>
      </p:sp>
      <p:pic>
        <p:nvPicPr>
          <p:cNvPr id="124931" name="Picture 2" descr="kibbutz">
            <a:extLst>
              <a:ext uri="{FF2B5EF4-FFF2-40B4-BE49-F238E27FC236}">
                <a16:creationId xmlns:a16="http://schemas.microsoft.com/office/drawing/2014/main" id="{D435D28B-0F65-93B8-8360-000B6CEEFCAE}"/>
              </a:ext>
            </a:extLst>
          </p:cNvPr>
          <p:cNvPicPr>
            <a:picLocks noChangeAspect="1" noChangeArrowheads="1"/>
          </p:cNvPicPr>
          <p:nvPr/>
        </p:nvPicPr>
        <p:blipFill>
          <a:blip r:embed="rId3">
            <a:lum bright="-10000" contrast="10000"/>
          </a:blip>
          <a:srcRect/>
          <a:stretch>
            <a:fillRect/>
          </a:stretch>
        </p:blipFill>
        <p:spPr bwMode="auto">
          <a:xfrm>
            <a:off x="179388" y="188913"/>
            <a:ext cx="2808287" cy="2514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2" name="Picture 3" descr="kibbutz%20dalia%20dreissiger%20jahre">
            <a:extLst>
              <a:ext uri="{FF2B5EF4-FFF2-40B4-BE49-F238E27FC236}">
                <a16:creationId xmlns:a16="http://schemas.microsoft.com/office/drawing/2014/main" id="{1CC8FDB2-149C-1C64-408A-EA65C5E97D5D}"/>
              </a:ext>
            </a:extLst>
          </p:cNvPr>
          <p:cNvPicPr>
            <a:picLocks noChangeAspect="1" noChangeArrowheads="1"/>
          </p:cNvPicPr>
          <p:nvPr/>
        </p:nvPicPr>
        <p:blipFill>
          <a:blip r:embed="rId4">
            <a:lum bright="-10000" contrast="10000"/>
          </a:blip>
          <a:srcRect/>
          <a:stretch>
            <a:fillRect/>
          </a:stretch>
        </p:blipFill>
        <p:spPr bwMode="auto">
          <a:xfrm>
            <a:off x="179388" y="2781300"/>
            <a:ext cx="2852737" cy="21034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3" name="Picture 4" descr="kibbuz Beit Hashita 1928">
            <a:extLst>
              <a:ext uri="{FF2B5EF4-FFF2-40B4-BE49-F238E27FC236}">
                <a16:creationId xmlns:a16="http://schemas.microsoft.com/office/drawing/2014/main" id="{15BD5B5D-220B-DBC8-1315-FEEFC3113E2B}"/>
              </a:ext>
            </a:extLst>
          </p:cNvPr>
          <p:cNvPicPr>
            <a:picLocks noChangeAspect="1" noChangeArrowheads="1"/>
          </p:cNvPicPr>
          <p:nvPr/>
        </p:nvPicPr>
        <p:blipFill>
          <a:blip r:embed="rId5">
            <a:lum bright="-10000" contrast="10000"/>
          </a:blip>
          <a:srcRect/>
          <a:stretch>
            <a:fillRect/>
          </a:stretch>
        </p:blipFill>
        <p:spPr bwMode="auto">
          <a:xfrm>
            <a:off x="5003800" y="4265613"/>
            <a:ext cx="3916363" cy="24685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4" name="Picture 5" descr="Bet Alfa 1921">
            <a:extLst>
              <a:ext uri="{FF2B5EF4-FFF2-40B4-BE49-F238E27FC236}">
                <a16:creationId xmlns:a16="http://schemas.microsoft.com/office/drawing/2014/main" id="{F2633282-6597-6360-CF61-028CDA715FDA}"/>
              </a:ext>
            </a:extLst>
          </p:cNvPr>
          <p:cNvPicPr>
            <a:picLocks noChangeAspect="1" noChangeArrowheads="1"/>
          </p:cNvPicPr>
          <p:nvPr/>
        </p:nvPicPr>
        <p:blipFill>
          <a:blip r:embed="rId6">
            <a:lum bright="-10000" contrast="10000"/>
          </a:blip>
          <a:srcRect/>
          <a:stretch>
            <a:fillRect/>
          </a:stretch>
        </p:blipFill>
        <p:spPr bwMode="auto">
          <a:xfrm>
            <a:off x="179388" y="5026025"/>
            <a:ext cx="2879725" cy="1689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5" name="Picture 6" descr="torre di guardia  e palizzata">
            <a:extLst>
              <a:ext uri="{FF2B5EF4-FFF2-40B4-BE49-F238E27FC236}">
                <a16:creationId xmlns:a16="http://schemas.microsoft.com/office/drawing/2014/main" id="{C2FC3781-AA2C-FCFF-8563-B14148C6E9CD}"/>
              </a:ext>
            </a:extLst>
          </p:cNvPr>
          <p:cNvPicPr>
            <a:picLocks noChangeAspect="1" noChangeArrowheads="1"/>
          </p:cNvPicPr>
          <p:nvPr/>
        </p:nvPicPr>
        <p:blipFill>
          <a:blip r:embed="rId7">
            <a:lum bright="-10000" contrast="10000"/>
          </a:blip>
          <a:srcRect/>
          <a:stretch>
            <a:fillRect/>
          </a:stretch>
        </p:blipFill>
        <p:spPr bwMode="auto">
          <a:xfrm>
            <a:off x="3132138" y="188913"/>
            <a:ext cx="1852612" cy="2514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8792" name="Text Box 7">
            <a:extLst>
              <a:ext uri="{FF2B5EF4-FFF2-40B4-BE49-F238E27FC236}">
                <a16:creationId xmlns:a16="http://schemas.microsoft.com/office/drawing/2014/main" id="{84CC1E1D-1845-95CA-D67F-00D154C6BD37}"/>
              </a:ext>
            </a:extLst>
          </p:cNvPr>
          <p:cNvSpPr txBox="1">
            <a:spLocks noChangeArrowheads="1"/>
          </p:cNvSpPr>
          <p:nvPr/>
        </p:nvSpPr>
        <p:spPr bwMode="auto">
          <a:xfrm>
            <a:off x="3059113" y="6453188"/>
            <a:ext cx="1511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dirty="0">
                <a:solidFill>
                  <a:srgbClr val="FFFFFF"/>
                </a:solidFill>
              </a:rPr>
              <a:t>كيبوتس بيت ألفا</a:t>
            </a:r>
            <a:r>
              <a:rPr lang="en-US" altLang="it-CH" sz="1400" dirty="0">
                <a:solidFill>
                  <a:srgbClr val="FFFFFF"/>
                </a:solidFill>
              </a:rPr>
              <a:t> </a:t>
            </a:r>
            <a:r>
              <a:rPr lang="fr-CH" altLang="it-CH" sz="1000" b="1" dirty="0">
                <a:solidFill>
                  <a:srgbClr val="FFFFFF"/>
                </a:solidFill>
              </a:rPr>
              <a:t>1921</a:t>
            </a:r>
            <a:endParaRPr lang="it-IT" altLang="it-CH" sz="1000" b="1" dirty="0">
              <a:solidFill>
                <a:srgbClr val="FFFFFF"/>
              </a:solidFill>
            </a:endParaRPr>
          </a:p>
        </p:txBody>
      </p:sp>
      <p:sp>
        <p:nvSpPr>
          <p:cNvPr id="118793" name="Text Box 8">
            <a:extLst>
              <a:ext uri="{FF2B5EF4-FFF2-40B4-BE49-F238E27FC236}">
                <a16:creationId xmlns:a16="http://schemas.microsoft.com/office/drawing/2014/main" id="{294B5A22-65E9-39AE-B30D-BBB4E07629BB}"/>
              </a:ext>
            </a:extLst>
          </p:cNvPr>
          <p:cNvSpPr txBox="1">
            <a:spLocks noChangeArrowheads="1"/>
          </p:cNvSpPr>
          <p:nvPr/>
        </p:nvSpPr>
        <p:spPr bwMode="auto">
          <a:xfrm>
            <a:off x="4935537" y="3781766"/>
            <a:ext cx="1152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dirty="0">
                <a:solidFill>
                  <a:srgbClr val="FFFFFF"/>
                </a:solidFill>
              </a:rPr>
              <a:t>1928 </a:t>
            </a:r>
            <a:r>
              <a:rPr lang="ar-AE" altLang="it-CH" sz="1400" dirty="0">
                <a:solidFill>
                  <a:srgbClr val="FFFFFF"/>
                </a:solidFill>
              </a:rPr>
              <a:t>كيبوتس بيت هاشيتا</a:t>
            </a:r>
            <a:endParaRPr lang="it-IT" altLang="it-CH" sz="1400" dirty="0">
              <a:solidFill>
                <a:srgbClr val="FFFFFF"/>
              </a:solidFill>
            </a:endParaRPr>
          </a:p>
        </p:txBody>
      </p:sp>
      <p:sp>
        <p:nvSpPr>
          <p:cNvPr id="118794" name="Text Box 9">
            <a:extLst>
              <a:ext uri="{FF2B5EF4-FFF2-40B4-BE49-F238E27FC236}">
                <a16:creationId xmlns:a16="http://schemas.microsoft.com/office/drawing/2014/main" id="{793C1EED-6785-14C0-4D2F-C91C7CE37744}"/>
              </a:ext>
            </a:extLst>
          </p:cNvPr>
          <p:cNvSpPr txBox="1">
            <a:spLocks noChangeArrowheads="1"/>
          </p:cNvSpPr>
          <p:nvPr/>
        </p:nvSpPr>
        <p:spPr bwMode="auto">
          <a:xfrm>
            <a:off x="3059113" y="3198167"/>
            <a:ext cx="1008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dirty="0">
                <a:solidFill>
                  <a:srgbClr val="FFFFFF"/>
                </a:solidFill>
              </a:rPr>
              <a:t>كيبوتس داليا</a:t>
            </a:r>
            <a:r>
              <a:rPr lang="en-US" altLang="it-CH" sz="1400" dirty="0">
                <a:solidFill>
                  <a:srgbClr val="FFFFFF"/>
                </a:solidFill>
              </a:rPr>
              <a:t> </a:t>
            </a:r>
            <a:r>
              <a:rPr lang="fr-CH" altLang="it-CH" sz="1000" b="1" dirty="0">
                <a:solidFill>
                  <a:srgbClr val="FFFFFF"/>
                </a:solidFill>
              </a:rPr>
              <a:t>1930</a:t>
            </a:r>
          </a:p>
        </p:txBody>
      </p:sp>
      <p:sp>
        <p:nvSpPr>
          <p:cNvPr id="137227" name="Text Box 10">
            <a:extLst>
              <a:ext uri="{FF2B5EF4-FFF2-40B4-BE49-F238E27FC236}">
                <a16:creationId xmlns:a16="http://schemas.microsoft.com/office/drawing/2014/main" id="{B2D9D5C0-3FB7-BC10-9156-7A93B76E41AC}"/>
              </a:ext>
            </a:extLst>
          </p:cNvPr>
          <p:cNvSpPr txBox="1">
            <a:spLocks noChangeArrowheads="1"/>
          </p:cNvSpPr>
          <p:nvPr/>
        </p:nvSpPr>
        <p:spPr bwMode="auto">
          <a:xfrm>
            <a:off x="3248025" y="4257675"/>
            <a:ext cx="1511300" cy="156966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400" dirty="0">
                <a:solidFill>
                  <a:schemeClr val="accent4">
                    <a:lumMod val="10000"/>
                  </a:schemeClr>
                </a:solidFill>
              </a:rPr>
              <a:t>الكيبوتس في فلسطين ينمو مثل عيش الغراب</a:t>
            </a:r>
            <a:endParaRPr lang="en-US" altLang="it-CH" sz="2400" dirty="0">
              <a:solidFill>
                <a:schemeClr val="accent4">
                  <a:lumMod val="10000"/>
                </a:schemeClr>
              </a:solidFill>
            </a:endParaRPr>
          </a:p>
        </p:txBody>
      </p:sp>
      <p:pic>
        <p:nvPicPr>
          <p:cNvPr id="124940" name="Picture 11" descr="Kibbutz">
            <a:extLst>
              <a:ext uri="{FF2B5EF4-FFF2-40B4-BE49-F238E27FC236}">
                <a16:creationId xmlns:a16="http://schemas.microsoft.com/office/drawing/2014/main" id="{DFE11903-9C1C-FAA1-8CF4-C1603E8C6EA4}"/>
              </a:ext>
            </a:extLst>
          </p:cNvPr>
          <p:cNvPicPr>
            <a:picLocks noChangeAspect="1" noChangeArrowheads="1"/>
          </p:cNvPicPr>
          <p:nvPr/>
        </p:nvPicPr>
        <p:blipFill>
          <a:blip r:embed="rId8">
            <a:lum bright="-20000" contrast="10000"/>
          </a:blip>
          <a:srcRect/>
          <a:stretch>
            <a:fillRect/>
          </a:stretch>
        </p:blipFill>
        <p:spPr bwMode="auto">
          <a:xfrm>
            <a:off x="5148263" y="188913"/>
            <a:ext cx="3781425" cy="25209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8797" name="Text Box 12">
            <a:extLst>
              <a:ext uri="{FF2B5EF4-FFF2-40B4-BE49-F238E27FC236}">
                <a16:creationId xmlns:a16="http://schemas.microsoft.com/office/drawing/2014/main" id="{80DEB7A1-BC1D-A504-7B89-7F6F6E2159F2}"/>
              </a:ext>
            </a:extLst>
          </p:cNvPr>
          <p:cNvSpPr txBox="1">
            <a:spLocks noChangeArrowheads="1"/>
          </p:cNvSpPr>
          <p:nvPr/>
        </p:nvSpPr>
        <p:spPr bwMode="auto">
          <a:xfrm>
            <a:off x="5049206" y="2702593"/>
            <a:ext cx="10080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dirty="0">
                <a:solidFill>
                  <a:srgbClr val="FFFFFF"/>
                </a:solidFill>
              </a:rPr>
              <a:t>1934 </a:t>
            </a:r>
            <a:r>
              <a:rPr lang="ar-AE" altLang="it-CH" sz="1400" dirty="0">
                <a:solidFill>
                  <a:srgbClr val="FFFFFF"/>
                </a:solidFill>
              </a:rPr>
              <a:t>كيبوتس دجانيا ألف</a:t>
            </a:r>
            <a:endParaRPr lang="it-IT" altLang="it-CH" sz="1400" dirty="0">
              <a:solidFill>
                <a:srgbClr val="FFFFFF"/>
              </a:solidFill>
            </a:endParaRPr>
          </a:p>
        </p:txBody>
      </p:sp>
      <p:pic>
        <p:nvPicPr>
          <p:cNvPr id="124942" name="Picture 13">
            <a:extLst>
              <a:ext uri="{FF2B5EF4-FFF2-40B4-BE49-F238E27FC236}">
                <a16:creationId xmlns:a16="http://schemas.microsoft.com/office/drawing/2014/main" id="{78F6810D-10FE-FB87-0F11-8F674921FFA2}"/>
              </a:ext>
            </a:extLst>
          </p:cNvPr>
          <p:cNvPicPr>
            <a:picLocks noChangeAspect="1" noChangeArrowheads="1"/>
          </p:cNvPicPr>
          <p:nvPr/>
        </p:nvPicPr>
        <p:blipFill>
          <a:blip r:embed="rId9">
            <a:lum bright="-10000" contrast="10000"/>
          </a:blip>
          <a:srcRect/>
          <a:stretch>
            <a:fillRect/>
          </a:stretch>
        </p:blipFill>
        <p:spPr bwMode="auto">
          <a:xfrm>
            <a:off x="6391275" y="2781300"/>
            <a:ext cx="2520950" cy="14335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8799" name="Text Box 14">
            <a:extLst>
              <a:ext uri="{FF2B5EF4-FFF2-40B4-BE49-F238E27FC236}">
                <a16:creationId xmlns:a16="http://schemas.microsoft.com/office/drawing/2014/main" id="{8A3F01F6-0745-4DA9-925F-E9387916F2B0}"/>
              </a:ext>
            </a:extLst>
          </p:cNvPr>
          <p:cNvSpPr txBox="1">
            <a:spLocks noChangeArrowheads="1"/>
          </p:cNvSpPr>
          <p:nvPr/>
        </p:nvSpPr>
        <p:spPr bwMode="auto">
          <a:xfrm>
            <a:off x="5383213" y="3297918"/>
            <a:ext cx="10080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ar-AE" altLang="it-CH" sz="1400" dirty="0">
                <a:solidFill>
                  <a:srgbClr val="FFFFFF"/>
                </a:solidFill>
              </a:rPr>
              <a:t>رعاية أسنان متنقلة</a:t>
            </a:r>
            <a:endParaRPr lang="it-IT" altLang="it-CH" sz="1400" dirty="0">
              <a:solidFill>
                <a:srgbClr val="FFFFFF"/>
              </a:solidFill>
            </a:endParaRPr>
          </a:p>
        </p:txBody>
      </p:sp>
      <p:sp>
        <p:nvSpPr>
          <p:cNvPr id="118800" name="Rettangolo 1">
            <a:extLst>
              <a:ext uri="{FF2B5EF4-FFF2-40B4-BE49-F238E27FC236}">
                <a16:creationId xmlns:a16="http://schemas.microsoft.com/office/drawing/2014/main" id="{BB4F2533-1261-8F43-21E9-0D3B8BCF83E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9728AB77-43A3-12DA-68AF-2B421FAE070B}"/>
              </a:ext>
            </a:extLst>
          </p:cNvPr>
          <p:cNvSpPr/>
          <p:nvPr/>
        </p:nvSpPr>
        <p:spPr>
          <a:xfrm>
            <a:off x="611560" y="692696"/>
            <a:ext cx="7920880" cy="5191333"/>
          </a:xfrm>
          <a:prstGeom prst="rect">
            <a:avLst/>
          </a:prstGeom>
          <a:solidFill>
            <a:srgbClr val="B4DDFD"/>
          </a:solidFill>
          <a:ln w="381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02" name="Slide Number Placeholder 3">
            <a:extLst>
              <a:ext uri="{FF2B5EF4-FFF2-40B4-BE49-F238E27FC236}">
                <a16:creationId xmlns:a16="http://schemas.microsoft.com/office/drawing/2014/main" id="{AD98FA67-F754-976B-50D2-FD7B518A05C9}"/>
              </a:ext>
            </a:extLst>
          </p:cNvPr>
          <p:cNvSpPr>
            <a:spLocks noGrp="1" noChangeArrowheads="1"/>
          </p:cNvSpPr>
          <p:nvPr>
            <p:ph type="sldNum" sz="quarter" idx="12"/>
          </p:nvPr>
        </p:nvSpPr>
        <p:spPr bwMode="auto"/>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fld id="{455647D9-0490-4D22-8D0A-3483E1DC7038}" type="slidenum">
              <a:rPr lang="it-IT" altLang="it-CH" sz="1800" b="1" smtClean="0">
                <a:solidFill>
                  <a:schemeClr val="accent4">
                    <a:lumMod val="10000"/>
                  </a:schemeClr>
                </a:solidFill>
                <a:latin typeface="Arial" panose="020B0604020202020204" pitchFamily="34" charset="0"/>
              </a:rPr>
              <a:pPr>
                <a:spcBef>
                  <a:spcPct val="0"/>
                </a:spcBef>
                <a:buFontTx/>
                <a:buNone/>
                <a:defRPr/>
              </a:pPr>
              <a:t>2</a:t>
            </a:fld>
            <a:endParaRPr lang="it-IT" altLang="it-CH" sz="1800" b="1" dirty="0">
              <a:solidFill>
                <a:schemeClr val="accent4">
                  <a:lumMod val="10000"/>
                </a:schemeClr>
              </a:solidFill>
              <a:latin typeface="Arial" panose="020B0604020202020204" pitchFamily="34" charset="0"/>
            </a:endParaRPr>
          </a:p>
        </p:txBody>
      </p:sp>
      <p:sp>
        <p:nvSpPr>
          <p:cNvPr id="80899" name="Text Box 2">
            <a:extLst>
              <a:ext uri="{FF2B5EF4-FFF2-40B4-BE49-F238E27FC236}">
                <a16:creationId xmlns:a16="http://schemas.microsoft.com/office/drawing/2014/main" id="{10865DF8-5451-57FF-9D7D-2CB87339EED3}"/>
              </a:ext>
            </a:extLst>
          </p:cNvPr>
          <p:cNvSpPr txBox="1">
            <a:spLocks noChangeArrowheads="1"/>
          </p:cNvSpPr>
          <p:nvPr/>
        </p:nvSpPr>
        <p:spPr bwMode="auto">
          <a:xfrm>
            <a:off x="718778" y="973971"/>
            <a:ext cx="7704856" cy="473206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ar-AE" altLang="it-CH" sz="2000" b="1" kern="0" dirty="0">
                <a:solidFill>
                  <a:srgbClr val="000000"/>
                </a:solidFill>
                <a:latin typeface="Calibri" panose="020F0502020204030204" pitchFamily="34" charset="0"/>
              </a:rPr>
              <a:t>هذا العرض هو ببساطة لشرح أهم الحقائق التاريخية لفلسطين وتقلبات الشعب الفلسطيني.</a:t>
            </a:r>
            <a:endParaRPr lang="en-US" altLang="it-CH" sz="2000" b="1" kern="0" dirty="0">
              <a:solidFill>
                <a:srgbClr val="000000"/>
              </a:solidFill>
              <a:latin typeface="Calibri" panose="020F0502020204030204" pitchFamily="34" charset="0"/>
            </a:endParaRPr>
          </a:p>
          <a:p>
            <a:pPr eaLnBrk="1" fontAlgn="auto" hangingPunct="1">
              <a:spcBef>
                <a:spcPct val="50000"/>
              </a:spcBef>
              <a:spcAft>
                <a:spcPts val="0"/>
              </a:spcAft>
              <a:defRPr/>
            </a:pPr>
            <a:endParaRPr lang="fr-CH" altLang="it-CH" sz="2000" b="1" kern="0" dirty="0">
              <a:solidFill>
                <a:srgbClr val="000000"/>
              </a:solidFill>
              <a:latin typeface="Calibri" panose="020F0502020204030204" pitchFamily="34" charset="0"/>
            </a:endParaRPr>
          </a:p>
          <a:p>
            <a:pPr eaLnBrk="1" fontAlgn="auto" hangingPunct="1">
              <a:spcBef>
                <a:spcPct val="50000"/>
              </a:spcBef>
              <a:spcAft>
                <a:spcPts val="0"/>
              </a:spcAft>
              <a:defRPr/>
            </a:pPr>
            <a:r>
              <a:rPr lang="ar-AE" altLang="it-CH" sz="2000" b="1" kern="0" dirty="0">
                <a:solidFill>
                  <a:srgbClr val="000000"/>
                </a:solidFill>
                <a:latin typeface="Calibri" panose="020F0502020204030204" pitchFamily="34" charset="0"/>
              </a:rPr>
              <a:t>لا ينبغي أن يُفسَّر على أنه اتهام ضد اليهود الذين عانوا هم أيضًا ولا ضد شعب إسرائيل.</a:t>
            </a:r>
            <a:endParaRPr lang="en-US" altLang="it-CH" sz="2000" b="1" kern="0" dirty="0">
              <a:solidFill>
                <a:srgbClr val="000000"/>
              </a:solidFill>
              <a:latin typeface="Calibri" panose="020F0502020204030204" pitchFamily="34" charset="0"/>
            </a:endParaRPr>
          </a:p>
          <a:p>
            <a:pPr eaLnBrk="1" fontAlgn="auto" hangingPunct="1">
              <a:spcBef>
                <a:spcPct val="50000"/>
              </a:spcBef>
              <a:spcAft>
                <a:spcPts val="0"/>
              </a:spcAft>
              <a:defRPr/>
            </a:pPr>
            <a:endParaRPr lang="fr-CH" altLang="it-CH" sz="1100" b="1" kern="0" dirty="0">
              <a:solidFill>
                <a:srgbClr val="000000"/>
              </a:solidFill>
              <a:latin typeface="Calibri" panose="020F0502020204030204" pitchFamily="34" charset="0"/>
            </a:endParaRPr>
          </a:p>
          <a:p>
            <a:pPr eaLnBrk="1" fontAlgn="auto" hangingPunct="1">
              <a:spcBef>
                <a:spcPct val="50000"/>
              </a:spcBef>
              <a:spcAft>
                <a:spcPts val="0"/>
              </a:spcAft>
              <a:defRPr/>
            </a:pPr>
            <a:r>
              <a:rPr lang="ar-AE" altLang="it-CH" sz="2000" b="1" kern="0" dirty="0">
                <a:solidFill>
                  <a:srgbClr val="000000"/>
                </a:solidFill>
                <a:latin typeface="Calibri" panose="020F0502020204030204" pitchFamily="34" charset="0"/>
              </a:rPr>
              <a:t>بلغ اضطهاد اليهود ذروته في الهولوكوست ، حيث قُتل 5،5 مليون يهودي ، مما أثر على مواقف اليهود وغير اليهود في جميع أنحاء العالم تجاه فلسطين.</a:t>
            </a:r>
            <a:endParaRPr lang="en-US" altLang="it-CH" sz="2000" b="1" kern="0" dirty="0">
              <a:solidFill>
                <a:srgbClr val="000000"/>
              </a:solidFill>
              <a:latin typeface="Calibri" panose="020F0502020204030204" pitchFamily="34" charset="0"/>
            </a:endParaRPr>
          </a:p>
          <a:p>
            <a:pPr eaLnBrk="1" fontAlgn="auto" hangingPunct="1">
              <a:spcBef>
                <a:spcPct val="50000"/>
              </a:spcBef>
              <a:spcAft>
                <a:spcPts val="0"/>
              </a:spcAft>
              <a:defRPr/>
            </a:pPr>
            <a:endParaRPr lang="fr-CH" altLang="it-CH" sz="1100" b="1" kern="0" dirty="0">
              <a:solidFill>
                <a:srgbClr val="000000"/>
              </a:solidFill>
              <a:latin typeface="Calibri" panose="020F0502020204030204" pitchFamily="34" charset="0"/>
            </a:endParaRPr>
          </a:p>
          <a:p>
            <a:pPr eaLnBrk="1" fontAlgn="auto" hangingPunct="1">
              <a:spcBef>
                <a:spcPct val="50000"/>
              </a:spcBef>
              <a:spcAft>
                <a:spcPts val="0"/>
              </a:spcAft>
              <a:defRPr/>
            </a:pPr>
            <a:r>
              <a:rPr lang="ar-AE" altLang="it-CH" sz="2000" b="1" kern="0" dirty="0">
                <a:solidFill>
                  <a:srgbClr val="000000"/>
                </a:solidFill>
                <a:latin typeface="Calibri" panose="020F0502020204030204" pitchFamily="34" charset="0"/>
              </a:rPr>
              <a:t>من المهم للغاية التمييز بين اليهود بشكل عام والصهاينة و / أو الإسرائيليين المسؤولين بشكل مباشر عن معاناة الشعب الفلسطيني.</a:t>
            </a:r>
            <a:endParaRPr lang="en-US" altLang="it-CH" sz="2000" b="1" kern="0" dirty="0">
              <a:solidFill>
                <a:srgbClr val="000000"/>
              </a:solidFill>
              <a:latin typeface="Calibri" panose="020F0502020204030204" pitchFamily="34" charset="0"/>
            </a:endParaRPr>
          </a:p>
          <a:p>
            <a:pPr eaLnBrk="1" fontAlgn="auto" hangingPunct="1">
              <a:spcBef>
                <a:spcPct val="50000"/>
              </a:spcBef>
              <a:spcAft>
                <a:spcPts val="0"/>
              </a:spcAft>
              <a:defRPr/>
            </a:pPr>
            <a:endParaRPr lang="fr-CH" altLang="it-CH" sz="1100" b="1" kern="0" dirty="0">
              <a:solidFill>
                <a:srgbClr val="000000"/>
              </a:solidFill>
              <a:latin typeface="Calibri" panose="020F0502020204030204" pitchFamily="34" charset="0"/>
            </a:endParaRPr>
          </a:p>
          <a:p>
            <a:pPr eaLnBrk="1" fontAlgn="auto" hangingPunct="1">
              <a:spcBef>
                <a:spcPct val="50000"/>
              </a:spcBef>
              <a:spcAft>
                <a:spcPts val="0"/>
              </a:spcAft>
              <a:defRPr/>
            </a:pPr>
            <a:r>
              <a:rPr lang="ar-AE" altLang="it-CH" sz="2000" b="1" kern="0" dirty="0">
                <a:solidFill>
                  <a:srgbClr val="000000"/>
                </a:solidFill>
                <a:latin typeface="Calibri" panose="020F0502020204030204" pitchFamily="34" charset="0"/>
              </a:rPr>
              <a:t>لا يمكن أن يكون هناك سلام بدون عدالة.</a:t>
            </a:r>
            <a:endParaRPr lang="en-US" altLang="it-CH" sz="2000" b="1" kern="0" dirty="0">
              <a:solidFill>
                <a:srgbClr val="000000"/>
              </a:solidFill>
              <a:latin typeface="Calibri" panose="020F0502020204030204" pitchFamily="34" charset="0"/>
            </a:endParaRPr>
          </a:p>
          <a:p>
            <a:pPr eaLnBrk="1" fontAlgn="auto" hangingPunct="1">
              <a:spcBef>
                <a:spcPct val="50000"/>
              </a:spcBef>
              <a:spcAft>
                <a:spcPts val="0"/>
              </a:spcAft>
              <a:defRPr/>
            </a:pPr>
            <a:endParaRPr lang="en-US" altLang="it-CH" b="1" kern="0" dirty="0">
              <a:solidFill>
                <a:srgbClr val="000000"/>
              </a:solidFill>
              <a:latin typeface="Calibri" panose="020F0502020204030204" pitchFamily="34" charset="0"/>
            </a:endParaRPr>
          </a:p>
          <a:p>
            <a:pPr eaLnBrk="1" fontAlgn="auto" hangingPunct="1">
              <a:spcBef>
                <a:spcPct val="50000"/>
              </a:spcBef>
              <a:spcAft>
                <a:spcPts val="0"/>
              </a:spcAft>
              <a:defRPr/>
            </a:pPr>
            <a:r>
              <a:rPr lang="ar-AE" altLang="it-CH" sz="1000" b="1" kern="0" dirty="0">
                <a:solidFill>
                  <a:srgbClr val="000000"/>
                </a:solidFill>
                <a:latin typeface="Calibri" panose="020F0502020204030204" pitchFamily="34" charset="0"/>
              </a:rPr>
              <a:t>لاحظ أنه في تاريخ فلسطين بكلمة "يهودي" أو "يهود" يقصد بها اليهود الصهاينة.</a:t>
            </a:r>
            <a:endParaRPr lang="it-IT" altLang="it-CH" sz="1000" b="1" kern="0" dirty="0">
              <a:solidFill>
                <a:srgbClr val="000000"/>
              </a:solidFill>
              <a:latin typeface="Calibri" panose="020F0502020204030204" pitchFamily="34" charset="0"/>
            </a:endParaRPr>
          </a:p>
        </p:txBody>
      </p:sp>
      <p:pic>
        <p:nvPicPr>
          <p:cNvPr id="204804" name="Picture 4">
            <a:extLst>
              <a:ext uri="{FF2B5EF4-FFF2-40B4-BE49-F238E27FC236}">
                <a16:creationId xmlns:a16="http://schemas.microsoft.com/office/drawing/2014/main" id="{82BBA09B-F563-6BE6-1B71-2819F75A2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672855"/>
            <a:ext cx="8667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A385CAAD-5F14-889F-DE7E-ED1DBC8A137A}"/>
              </a:ext>
            </a:extLst>
          </p:cNvPr>
          <p:cNvSpPr/>
          <p:nvPr/>
        </p:nvSpPr>
        <p:spPr>
          <a:xfrm>
            <a:off x="0" y="0"/>
            <a:ext cx="9144000" cy="6854825"/>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ttangolo 3">
            <a:extLst>
              <a:ext uri="{FF2B5EF4-FFF2-40B4-BE49-F238E27FC236}">
                <a16:creationId xmlns:a16="http://schemas.microsoft.com/office/drawing/2014/main" id="{5DD4E448-7B2A-10A5-D75B-6EA5FDC3B559}"/>
              </a:ext>
            </a:extLst>
          </p:cNvPr>
          <p:cNvSpPr/>
          <p:nvPr/>
        </p:nvSpPr>
        <p:spPr>
          <a:xfrm>
            <a:off x="0" y="0"/>
            <a:ext cx="9144000" cy="6858000"/>
          </a:xfrm>
          <a:prstGeom prst="rect">
            <a:avLst/>
          </a:prstGeom>
          <a:noFill/>
          <a:ln w="127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a:extLst>
              <a:ext uri="{FF2B5EF4-FFF2-40B4-BE49-F238E27FC236}">
                <a16:creationId xmlns:a16="http://schemas.microsoft.com/office/drawing/2014/main" id="{9B64BF8E-F9E4-DC41-38A1-49EEF9DF1132}"/>
              </a:ext>
            </a:extLst>
          </p:cNvPr>
          <p:cNvSpPr>
            <a:spLocks noGrp="1"/>
          </p:cNvSpPr>
          <p:nvPr>
            <p:ph type="sldNum" sz="quarter" idx="12"/>
          </p:nvPr>
        </p:nvSpPr>
        <p:spPr>
          <a:xfrm>
            <a:off x="7740650" y="6381750"/>
            <a:ext cx="836613" cy="33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51E535C-CBD2-4AEE-824F-9759BDA978AB}" type="slidenum">
              <a:rPr lang="it-IT" altLang="it-CH" sz="1400" smtClean="0">
                <a:solidFill>
                  <a:srgbClr val="FFFFFF"/>
                </a:solidFill>
              </a:rPr>
              <a:pPr>
                <a:spcBef>
                  <a:spcPct val="0"/>
                </a:spcBef>
                <a:buFontTx/>
                <a:buNone/>
              </a:pPr>
              <a:t>20</a:t>
            </a:fld>
            <a:endParaRPr lang="it-IT" altLang="it-CH" sz="1400">
              <a:solidFill>
                <a:srgbClr val="FFFFFF"/>
              </a:solidFill>
            </a:endParaRPr>
          </a:p>
        </p:txBody>
      </p:sp>
      <p:pic>
        <p:nvPicPr>
          <p:cNvPr id="132099" name="Picture 2" descr="documento di identità alestinese anno 1935">
            <a:extLst>
              <a:ext uri="{FF2B5EF4-FFF2-40B4-BE49-F238E27FC236}">
                <a16:creationId xmlns:a16="http://schemas.microsoft.com/office/drawing/2014/main" id="{C3315574-E93D-EC74-4909-3B6A6630765D}"/>
              </a:ext>
            </a:extLst>
          </p:cNvPr>
          <p:cNvPicPr>
            <a:picLocks noChangeAspect="1" noChangeArrowheads="1"/>
          </p:cNvPicPr>
          <p:nvPr/>
        </p:nvPicPr>
        <p:blipFill>
          <a:blip r:embed="rId3">
            <a:lum bright="-16000" contrast="10000"/>
          </a:blip>
          <a:srcRect/>
          <a:stretch>
            <a:fillRect/>
          </a:stretch>
        </p:blipFill>
        <p:spPr bwMode="auto">
          <a:xfrm>
            <a:off x="323850" y="215900"/>
            <a:ext cx="8497888" cy="6038850"/>
          </a:xfrm>
          <a:prstGeom prst="rect">
            <a:avLst/>
          </a:prstGeom>
          <a:ln>
            <a:noFill/>
          </a:ln>
          <a:effectLst>
            <a:outerShdw blurRad="292100" dist="139700" dir="2700000" algn="tl" rotWithShape="0">
              <a:srgbClr val="333333">
                <a:alpha val="65000"/>
              </a:srgbClr>
            </a:outerShdw>
          </a:effectLst>
        </p:spPr>
      </p:pic>
      <p:sp>
        <p:nvSpPr>
          <p:cNvPr id="120836" name="Rettangolo 4">
            <a:extLst>
              <a:ext uri="{FF2B5EF4-FFF2-40B4-BE49-F238E27FC236}">
                <a16:creationId xmlns:a16="http://schemas.microsoft.com/office/drawing/2014/main" id="{1AB37235-F36E-3BA5-9C83-CDF770D4482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Rettangolo 1">
            <a:extLst>
              <a:ext uri="{FF2B5EF4-FFF2-40B4-BE49-F238E27FC236}">
                <a16:creationId xmlns:a16="http://schemas.microsoft.com/office/drawing/2014/main" id="{D61F76C5-39FF-0F44-FB95-EF351F5C3F0A}"/>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 Box 3">
            <a:extLst>
              <a:ext uri="{FF2B5EF4-FFF2-40B4-BE49-F238E27FC236}">
                <a16:creationId xmlns:a16="http://schemas.microsoft.com/office/drawing/2014/main" id="{9F16FF70-97C2-F322-6046-EB65FED017C4}"/>
              </a:ext>
            </a:extLst>
          </p:cNvPr>
          <p:cNvSpPr txBox="1">
            <a:spLocks noChangeArrowheads="1"/>
          </p:cNvSpPr>
          <p:nvPr/>
        </p:nvSpPr>
        <p:spPr bwMode="auto">
          <a:xfrm>
            <a:off x="2699172" y="6319192"/>
            <a:ext cx="3745656" cy="461665"/>
          </a:xfrm>
          <a:prstGeom prst="rect">
            <a:avLst/>
          </a:prstGeom>
          <a:solidFill>
            <a:srgbClr val="FFFF00"/>
          </a:solidFill>
          <a:ln w="12700">
            <a:solidFill>
              <a:schemeClr val="accent4">
                <a:lumMod val="10000"/>
              </a:schemeClr>
            </a:solidFill>
          </a:ln>
        </p:spPr>
        <p:txBody>
          <a:bodyPr wrap="square" anchor="ctr">
            <a:spAutoFit/>
          </a:bodyPr>
          <a:lstStyle>
            <a:defPPr>
              <a:defRPr lang="it-CH"/>
            </a:defPPr>
            <a:lvl1pPr algn="ctr">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ar-AE" altLang="it-CH" sz="2400" b="0" dirty="0"/>
              <a:t>وثيقة هوية فلسطينية من عام </a:t>
            </a:r>
            <a:r>
              <a:rPr lang="ar-AE" altLang="it-CH" sz="1800" dirty="0"/>
              <a:t>1935</a:t>
            </a:r>
            <a:endParaRPr lang="it-IT" altLang="it-CH" sz="1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a:extLst>
              <a:ext uri="{FF2B5EF4-FFF2-40B4-BE49-F238E27FC236}">
                <a16:creationId xmlns:a16="http://schemas.microsoft.com/office/drawing/2014/main" id="{DB96EE67-15C7-4ACD-2EDD-73EDA4C6EEE4}"/>
              </a:ext>
            </a:extLst>
          </p:cNvPr>
          <p:cNvSpPr>
            <a:spLocks noGrp="1"/>
          </p:cNvSpPr>
          <p:nvPr>
            <p:ph type="sldNum" sz="quarter" idx="12"/>
          </p:nvPr>
        </p:nvSpPr>
        <p:spPr>
          <a:xfrm>
            <a:off x="7956550" y="4675188"/>
            <a:ext cx="655638" cy="322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973D72-F729-414A-8702-AF9ED3134BE7}" type="slidenum">
              <a:rPr lang="it-IT" altLang="it-CH" sz="1400" smtClean="0">
                <a:solidFill>
                  <a:srgbClr val="FFFFFF"/>
                </a:solidFill>
              </a:rPr>
              <a:pPr>
                <a:spcBef>
                  <a:spcPct val="0"/>
                </a:spcBef>
                <a:buFontTx/>
                <a:buNone/>
              </a:pPr>
              <a:t>21</a:t>
            </a:fld>
            <a:endParaRPr lang="it-IT" altLang="it-CH" sz="1400">
              <a:solidFill>
                <a:srgbClr val="FFFFFF"/>
              </a:solidFill>
            </a:endParaRPr>
          </a:p>
        </p:txBody>
      </p:sp>
      <p:pic>
        <p:nvPicPr>
          <p:cNvPr id="133123" name="Picture 2" descr="moneta palestinese">
            <a:extLst>
              <a:ext uri="{FF2B5EF4-FFF2-40B4-BE49-F238E27FC236}">
                <a16:creationId xmlns:a16="http://schemas.microsoft.com/office/drawing/2014/main" id="{0AAC37EE-C4ED-2651-137B-D6FCE6E90E1F}"/>
              </a:ext>
            </a:extLst>
          </p:cNvPr>
          <p:cNvPicPr>
            <a:picLocks noChangeAspect="1" noChangeArrowheads="1"/>
          </p:cNvPicPr>
          <p:nvPr/>
        </p:nvPicPr>
        <p:blipFill>
          <a:blip r:embed="rId3"/>
          <a:srcRect/>
          <a:stretch>
            <a:fillRect/>
          </a:stretch>
        </p:blipFill>
        <p:spPr bwMode="auto">
          <a:xfrm>
            <a:off x="179388" y="3429000"/>
            <a:ext cx="5761037" cy="3268663"/>
          </a:xfrm>
          <a:prstGeom prst="rect">
            <a:avLst/>
          </a:prstGeom>
          <a:ln>
            <a:noFill/>
          </a:ln>
          <a:effectLst>
            <a:outerShdw blurRad="292100" dist="139700" dir="2700000" algn="tl" rotWithShape="0">
              <a:srgbClr val="333333">
                <a:alpha val="65000"/>
              </a:srgbClr>
            </a:outerShdw>
          </a:effectLst>
        </p:spPr>
      </p:pic>
      <p:pic>
        <p:nvPicPr>
          <p:cNvPr id="133124" name="Picture 3" descr="Palestinian Currency">
            <a:extLst>
              <a:ext uri="{FF2B5EF4-FFF2-40B4-BE49-F238E27FC236}">
                <a16:creationId xmlns:a16="http://schemas.microsoft.com/office/drawing/2014/main" id="{252B0AAE-A6DE-126F-6EF0-89276074C901}"/>
              </a:ext>
            </a:extLst>
          </p:cNvPr>
          <p:cNvPicPr>
            <a:picLocks noChangeAspect="1" noChangeArrowheads="1"/>
          </p:cNvPicPr>
          <p:nvPr/>
        </p:nvPicPr>
        <p:blipFill>
          <a:blip r:embed="rId4"/>
          <a:srcRect/>
          <a:stretch>
            <a:fillRect/>
          </a:stretch>
        </p:blipFill>
        <p:spPr bwMode="auto">
          <a:xfrm>
            <a:off x="179388" y="188913"/>
            <a:ext cx="5761037" cy="3144837"/>
          </a:xfrm>
          <a:prstGeom prst="rect">
            <a:avLst/>
          </a:prstGeom>
          <a:ln>
            <a:noFill/>
          </a:ln>
          <a:effectLst>
            <a:outerShdw blurRad="292100" dist="139700" dir="2700000" algn="tl" rotWithShape="0">
              <a:srgbClr val="333333">
                <a:alpha val="65000"/>
              </a:srgbClr>
            </a:outerShdw>
          </a:effectLst>
        </p:spPr>
      </p:pic>
      <p:pic>
        <p:nvPicPr>
          <p:cNvPr id="122885" name="Picture 4" descr="monete palestinesi 10milcoin1927">
            <a:extLst>
              <a:ext uri="{FF2B5EF4-FFF2-40B4-BE49-F238E27FC236}">
                <a16:creationId xmlns:a16="http://schemas.microsoft.com/office/drawing/2014/main" id="{834B00D4-43D3-369A-C3E0-0351C74797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188913"/>
            <a:ext cx="2878137"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5" descr="monete palestinesi 100milcoin1927">
            <a:extLst>
              <a:ext uri="{FF2B5EF4-FFF2-40B4-BE49-F238E27FC236}">
                <a16:creationId xmlns:a16="http://schemas.microsoft.com/office/drawing/2014/main" id="{A6582D2B-54B9-B72B-9FD6-0D330F5292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5229225"/>
            <a:ext cx="28797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Rettangolo 7">
            <a:extLst>
              <a:ext uri="{FF2B5EF4-FFF2-40B4-BE49-F238E27FC236}">
                <a16:creationId xmlns:a16="http://schemas.microsoft.com/office/drawing/2014/main" id="{17743C69-43F5-194C-8D79-DFFF64AAB65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9" name="Text Box 6">
            <a:extLst>
              <a:ext uri="{FF2B5EF4-FFF2-40B4-BE49-F238E27FC236}">
                <a16:creationId xmlns:a16="http://schemas.microsoft.com/office/drawing/2014/main" id="{92FFFA03-91E4-2245-79DE-5EB1F2500067}"/>
              </a:ext>
            </a:extLst>
          </p:cNvPr>
          <p:cNvSpPr txBox="1">
            <a:spLocks noChangeArrowheads="1"/>
          </p:cNvSpPr>
          <p:nvPr/>
        </p:nvSpPr>
        <p:spPr bwMode="auto">
          <a:xfrm>
            <a:off x="6281737" y="2133421"/>
            <a:ext cx="2484438" cy="1200329"/>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ar-AE" altLang="it-CH" sz="2400" b="0" dirty="0"/>
              <a:t>بعض العملات الورقية والمعدنية الفلسطينية من فترة الانتداب البريطاني</a:t>
            </a:r>
            <a:endParaRPr lang="it-IT" altLang="it-CH" sz="2400" b="0" dirty="0"/>
          </a:p>
        </p:txBody>
      </p:sp>
      <p:sp>
        <p:nvSpPr>
          <p:cNvPr id="122889" name="CasellaDiTesto 1">
            <a:extLst>
              <a:ext uri="{FF2B5EF4-FFF2-40B4-BE49-F238E27FC236}">
                <a16:creationId xmlns:a16="http://schemas.microsoft.com/office/drawing/2014/main" id="{15D4CFBB-70C5-50C9-C0D9-B5CEBC36A928}"/>
              </a:ext>
            </a:extLst>
          </p:cNvPr>
          <p:cNvSpPr txBox="1">
            <a:spLocks noChangeArrowheads="1"/>
          </p:cNvSpPr>
          <p:nvPr/>
        </p:nvSpPr>
        <p:spPr bwMode="auto">
          <a:xfrm>
            <a:off x="6302375" y="3603625"/>
            <a:ext cx="22669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dirty="0"/>
              <a:t>في فلسطين ، أخرج الصهاينة وسائل الدفع هذه من التداول في عام 1948</a:t>
            </a:r>
            <a:r>
              <a:rPr lang="en-US" altLang="en-US" sz="1400" dirty="0"/>
              <a:t>.</a:t>
            </a:r>
          </a:p>
        </p:txBody>
      </p:sp>
      <p:sp>
        <p:nvSpPr>
          <p:cNvPr id="2" name="Rettangolo 1">
            <a:extLst>
              <a:ext uri="{FF2B5EF4-FFF2-40B4-BE49-F238E27FC236}">
                <a16:creationId xmlns:a16="http://schemas.microsoft.com/office/drawing/2014/main" id="{50D1BF4F-8CCD-FDBC-FD98-E2202B1460B1}"/>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4">
            <a:extLst>
              <a:ext uri="{FF2B5EF4-FFF2-40B4-BE49-F238E27FC236}">
                <a16:creationId xmlns:a16="http://schemas.microsoft.com/office/drawing/2014/main" id="{1C1C12D2-DBE1-1F5E-48D3-DD604841133B}"/>
              </a:ext>
            </a:extLst>
          </p:cNvPr>
          <p:cNvSpPr>
            <a:spLocks noGrp="1"/>
          </p:cNvSpPr>
          <p:nvPr>
            <p:ph type="sldNum" sz="quarter" idx="12"/>
          </p:nvPr>
        </p:nvSpPr>
        <p:spPr>
          <a:xfrm>
            <a:off x="8067675" y="5808663"/>
            <a:ext cx="4460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0A8A40F-B64D-496A-941F-4666BD7E5FEA}" type="slidenum">
              <a:rPr lang="it-IT" altLang="it-CH" sz="1400" smtClean="0">
                <a:solidFill>
                  <a:srgbClr val="FFFFFF"/>
                </a:solidFill>
              </a:rPr>
              <a:pPr>
                <a:spcBef>
                  <a:spcPct val="0"/>
                </a:spcBef>
                <a:buFontTx/>
                <a:buNone/>
              </a:pPr>
              <a:t>22</a:t>
            </a:fld>
            <a:endParaRPr lang="it-IT" altLang="it-CH" sz="1400">
              <a:solidFill>
                <a:srgbClr val="FFFFFF"/>
              </a:solidFill>
            </a:endParaRPr>
          </a:p>
        </p:txBody>
      </p:sp>
      <p:pic>
        <p:nvPicPr>
          <p:cNvPr id="110595" name="Picture 2" descr="raccolta ulive nel 1936">
            <a:extLst>
              <a:ext uri="{FF2B5EF4-FFF2-40B4-BE49-F238E27FC236}">
                <a16:creationId xmlns:a16="http://schemas.microsoft.com/office/drawing/2014/main" id="{0A202EEF-17FC-7ECE-6C51-C311A35B4E34}"/>
              </a:ext>
            </a:extLst>
          </p:cNvPr>
          <p:cNvPicPr>
            <a:picLocks noChangeAspect="1" noChangeArrowheads="1"/>
          </p:cNvPicPr>
          <p:nvPr/>
        </p:nvPicPr>
        <p:blipFill>
          <a:blip r:embed="rId3">
            <a:lum bright="-14000" contrast="20000"/>
          </a:blip>
          <a:srcRect/>
          <a:stretch>
            <a:fillRect/>
          </a:stretch>
        </p:blipFill>
        <p:spPr bwMode="auto">
          <a:xfrm>
            <a:off x="630238" y="609600"/>
            <a:ext cx="7883525" cy="50053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39268" name="Text Box 3">
            <a:extLst>
              <a:ext uri="{FF2B5EF4-FFF2-40B4-BE49-F238E27FC236}">
                <a16:creationId xmlns:a16="http://schemas.microsoft.com/office/drawing/2014/main" id="{43E0302A-E414-0D09-CB41-BEEA5CD8E1D7}"/>
              </a:ext>
            </a:extLst>
          </p:cNvPr>
          <p:cNvSpPr txBox="1">
            <a:spLocks noChangeArrowheads="1"/>
          </p:cNvSpPr>
          <p:nvPr/>
        </p:nvSpPr>
        <p:spPr bwMode="auto">
          <a:xfrm>
            <a:off x="1835696" y="5815955"/>
            <a:ext cx="5688682" cy="461665"/>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2400" dirty="0">
                <a:solidFill>
                  <a:schemeClr val="accent4">
                    <a:lumMod val="10000"/>
                  </a:schemeClr>
                </a:solidFill>
              </a:rPr>
              <a:t> </a:t>
            </a:r>
            <a:r>
              <a:rPr lang="en-US" altLang="it-CH" sz="2400" b="1" dirty="0">
                <a:solidFill>
                  <a:schemeClr val="accent4">
                    <a:lumMod val="10000"/>
                  </a:schemeClr>
                </a:solidFill>
              </a:rPr>
              <a:t>1936</a:t>
            </a:r>
            <a:r>
              <a:rPr lang="en-US" altLang="it-CH" sz="2400" dirty="0">
                <a:solidFill>
                  <a:schemeClr val="accent4">
                    <a:lumMod val="10000"/>
                  </a:schemeClr>
                </a:solidFill>
              </a:rPr>
              <a:t> </a:t>
            </a:r>
            <a:r>
              <a:rPr lang="ar-AE" altLang="it-CH" sz="2400" dirty="0">
                <a:solidFill>
                  <a:schemeClr val="accent4">
                    <a:lumMod val="10000"/>
                  </a:schemeClr>
                </a:solidFill>
              </a:rPr>
              <a:t>في فلسطين ، كان الزيتون يمثل موردا هاما</a:t>
            </a:r>
            <a:endParaRPr lang="it-IT" altLang="it-CH" sz="2400" dirty="0">
              <a:solidFill>
                <a:schemeClr val="accent4">
                  <a:lumMod val="10000"/>
                </a:schemeClr>
              </a:solidFill>
            </a:endParaRPr>
          </a:p>
        </p:txBody>
      </p:sp>
      <p:sp>
        <p:nvSpPr>
          <p:cNvPr id="124933" name="Rettangolo 1">
            <a:extLst>
              <a:ext uri="{FF2B5EF4-FFF2-40B4-BE49-F238E27FC236}">
                <a16:creationId xmlns:a16="http://schemas.microsoft.com/office/drawing/2014/main" id="{7722CBE2-14C4-E265-AA44-28764166E6C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3">
            <a:extLst>
              <a:ext uri="{FF2B5EF4-FFF2-40B4-BE49-F238E27FC236}">
                <a16:creationId xmlns:a16="http://schemas.microsoft.com/office/drawing/2014/main" id="{14B4609F-6194-1DA5-D5B8-677AA1986E68}"/>
              </a:ext>
            </a:extLst>
          </p:cNvPr>
          <p:cNvSpPr>
            <a:spLocks noGrp="1"/>
          </p:cNvSpPr>
          <p:nvPr>
            <p:ph type="sldNum" sz="quarter" idx="12"/>
          </p:nvPr>
        </p:nvSpPr>
        <p:spPr>
          <a:xfrm>
            <a:off x="4732249" y="5478462"/>
            <a:ext cx="5508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B5E5CA-5CA5-4784-AD5A-4ABE72E202ED}" type="slidenum">
              <a:rPr lang="it-IT" altLang="it-CH" sz="1400" smtClean="0">
                <a:solidFill>
                  <a:srgbClr val="FFFFFF"/>
                </a:solidFill>
              </a:rPr>
              <a:pPr>
                <a:spcBef>
                  <a:spcPct val="0"/>
                </a:spcBef>
                <a:buFontTx/>
                <a:buNone/>
              </a:pPr>
              <a:t>23</a:t>
            </a:fld>
            <a:endParaRPr lang="it-IT" altLang="it-CH" sz="1400">
              <a:solidFill>
                <a:srgbClr val="FFFFFF"/>
              </a:solidFill>
            </a:endParaRPr>
          </a:p>
        </p:txBody>
      </p:sp>
      <p:sp>
        <p:nvSpPr>
          <p:cNvPr id="126979" name="Text Box 3">
            <a:extLst>
              <a:ext uri="{FF2B5EF4-FFF2-40B4-BE49-F238E27FC236}">
                <a16:creationId xmlns:a16="http://schemas.microsoft.com/office/drawing/2014/main" id="{D05F1E0D-993A-0E2F-A281-F01B9F584350}"/>
              </a:ext>
            </a:extLst>
          </p:cNvPr>
          <p:cNvSpPr txBox="1">
            <a:spLocks noChangeArrowheads="1"/>
          </p:cNvSpPr>
          <p:nvPr/>
        </p:nvSpPr>
        <p:spPr bwMode="auto">
          <a:xfrm>
            <a:off x="2131787" y="4957678"/>
            <a:ext cx="30035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في فلسطين ، طور العرب زراعة الحمضيات.</a:t>
            </a:r>
            <a:endParaRPr lang="en-US" altLang="it-CH" sz="1800" dirty="0">
              <a:solidFill>
                <a:srgbClr val="FFFFFF"/>
              </a:solidFill>
            </a:endParaRPr>
          </a:p>
          <a:p>
            <a:pPr eaLnBrk="1" hangingPunct="1">
              <a:spcBef>
                <a:spcPct val="50000"/>
              </a:spcBef>
              <a:buFontTx/>
              <a:buNone/>
            </a:pPr>
            <a:endParaRPr lang="fr-CH" altLang="it-CH" sz="1800" dirty="0">
              <a:solidFill>
                <a:srgbClr val="FFFFFF"/>
              </a:solidFill>
            </a:endParaRPr>
          </a:p>
          <a:p>
            <a:pPr eaLnBrk="1" hangingPunct="1">
              <a:spcBef>
                <a:spcPct val="50000"/>
              </a:spcBef>
              <a:buFontTx/>
              <a:buNone/>
            </a:pPr>
            <a:r>
              <a:rPr lang="ar-AE" altLang="it-CH" sz="1400" b="1" dirty="0">
                <a:solidFill>
                  <a:srgbClr val="FFFFFF"/>
                </a:solidFill>
              </a:rPr>
              <a:t>في فلسطين ، طور العرب زراعة الحمضيات.</a:t>
            </a:r>
            <a:endParaRPr lang="it-IT" altLang="it-CH" sz="1400" b="1" dirty="0">
              <a:solidFill>
                <a:srgbClr val="FFFFFF"/>
              </a:solidFill>
            </a:endParaRPr>
          </a:p>
        </p:txBody>
      </p:sp>
      <p:pic>
        <p:nvPicPr>
          <p:cNvPr id="8" name="Picture 5" descr="C:\Users\Enrico\Desktop\Raccolta agrumi jpeg.jpg">
            <a:extLst>
              <a:ext uri="{FF2B5EF4-FFF2-40B4-BE49-F238E27FC236}">
                <a16:creationId xmlns:a16="http://schemas.microsoft.com/office/drawing/2014/main" id="{92866630-2A34-F316-12DA-B97FD0C6157E}"/>
              </a:ext>
            </a:extLst>
          </p:cNvPr>
          <p:cNvPicPr>
            <a:picLocks noChangeAspect="1" noChangeArrowheads="1"/>
          </p:cNvPicPr>
          <p:nvPr/>
        </p:nvPicPr>
        <p:blipFill>
          <a:blip r:embed="rId3"/>
          <a:srcRect b="6183"/>
          <a:stretch>
            <a:fillRect/>
          </a:stretch>
        </p:blipFill>
        <p:spPr bwMode="auto">
          <a:xfrm>
            <a:off x="5595938" y="395288"/>
            <a:ext cx="3148012" cy="38719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9" name="Picture 6" descr="C:\Users\Enrico\Desktop\Agrumeti Jaffa jpeg.jpg">
            <a:extLst>
              <a:ext uri="{FF2B5EF4-FFF2-40B4-BE49-F238E27FC236}">
                <a16:creationId xmlns:a16="http://schemas.microsoft.com/office/drawing/2014/main" id="{46AD2C25-108C-CDF6-AA5F-E63511BE1199}"/>
              </a:ext>
            </a:extLst>
          </p:cNvPr>
          <p:cNvPicPr>
            <a:picLocks noChangeAspect="1" noChangeArrowheads="1"/>
          </p:cNvPicPr>
          <p:nvPr/>
        </p:nvPicPr>
        <p:blipFill>
          <a:blip r:embed="rId4"/>
          <a:srcRect b="28368"/>
          <a:stretch>
            <a:fillRect/>
          </a:stretch>
        </p:blipFill>
        <p:spPr bwMode="auto">
          <a:xfrm>
            <a:off x="323850" y="395288"/>
            <a:ext cx="5100638" cy="31988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0" name="Picture 6">
            <a:extLst>
              <a:ext uri="{FF2B5EF4-FFF2-40B4-BE49-F238E27FC236}">
                <a16:creationId xmlns:a16="http://schemas.microsoft.com/office/drawing/2014/main" id="{D5481818-F0C8-DF95-7D77-0DC7E0E7D39F}"/>
              </a:ext>
            </a:extLst>
          </p:cNvPr>
          <p:cNvPicPr>
            <a:picLocks noChangeAspect="1" noChangeArrowheads="1"/>
          </p:cNvPicPr>
          <p:nvPr/>
        </p:nvPicPr>
        <p:blipFill>
          <a:blip r:embed="rId5"/>
          <a:srcRect/>
          <a:stretch>
            <a:fillRect/>
          </a:stretch>
        </p:blipFill>
        <p:spPr bwMode="auto">
          <a:xfrm>
            <a:off x="323850" y="4938713"/>
            <a:ext cx="1655763" cy="15875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1" name="Picture 4" descr="C:\Users\Enrico\Desktop\Arance jpeg.jpg">
            <a:extLst>
              <a:ext uri="{FF2B5EF4-FFF2-40B4-BE49-F238E27FC236}">
                <a16:creationId xmlns:a16="http://schemas.microsoft.com/office/drawing/2014/main" id="{E83E55F4-612A-FB56-B246-C956714BEC6D}"/>
              </a:ext>
            </a:extLst>
          </p:cNvPr>
          <p:cNvPicPr>
            <a:picLocks noChangeAspect="1" noChangeArrowheads="1"/>
          </p:cNvPicPr>
          <p:nvPr/>
        </p:nvPicPr>
        <p:blipFill>
          <a:blip r:embed="rId6"/>
          <a:srcRect/>
          <a:stretch>
            <a:fillRect/>
          </a:stretch>
        </p:blipFill>
        <p:spPr bwMode="auto">
          <a:xfrm>
            <a:off x="5595938" y="4416425"/>
            <a:ext cx="3148012" cy="21240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26984" name="CasellaDiTesto 2">
            <a:extLst>
              <a:ext uri="{FF2B5EF4-FFF2-40B4-BE49-F238E27FC236}">
                <a16:creationId xmlns:a16="http://schemas.microsoft.com/office/drawing/2014/main" id="{805C1C43-843C-0168-8982-F8E3F9644469}"/>
              </a:ext>
            </a:extLst>
          </p:cNvPr>
          <p:cNvSpPr txBox="1">
            <a:spLocks noChangeArrowheads="1"/>
          </p:cNvSpPr>
          <p:nvPr/>
        </p:nvSpPr>
        <p:spPr bwMode="auto">
          <a:xfrm>
            <a:off x="950826" y="3640047"/>
            <a:ext cx="44060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800" dirty="0">
                <a:solidFill>
                  <a:srgbClr val="FFFFFF"/>
                </a:solidFill>
              </a:rPr>
              <a:t>منظر عام لبساتين الحمضيات في يافا قبل عام 1914</a:t>
            </a:r>
            <a:endParaRPr lang="it-CH" altLang="it-CH" sz="1800" dirty="0">
              <a:solidFill>
                <a:srgbClr val="FFFFFF"/>
              </a:solidFill>
            </a:endParaRPr>
          </a:p>
        </p:txBody>
      </p:sp>
      <p:sp>
        <p:nvSpPr>
          <p:cNvPr id="141321" name="CasellaDiTesto 1">
            <a:extLst>
              <a:ext uri="{FF2B5EF4-FFF2-40B4-BE49-F238E27FC236}">
                <a16:creationId xmlns:a16="http://schemas.microsoft.com/office/drawing/2014/main" id="{2DD48B10-B6FB-7720-793A-2EBBF5520997}"/>
              </a:ext>
            </a:extLst>
          </p:cNvPr>
          <p:cNvSpPr txBox="1">
            <a:spLocks noChangeArrowheads="1"/>
          </p:cNvSpPr>
          <p:nvPr/>
        </p:nvSpPr>
        <p:spPr bwMode="auto">
          <a:xfrm>
            <a:off x="323850" y="4186238"/>
            <a:ext cx="5100638" cy="46166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ar-AE" altLang="it-CH" sz="2400" dirty="0">
                <a:solidFill>
                  <a:schemeClr val="accent4">
                    <a:lumMod val="10000"/>
                  </a:schemeClr>
                </a:solidFill>
              </a:rPr>
              <a:t>بساتين الحمضيات الفلسطينية</a:t>
            </a:r>
            <a:endParaRPr lang="it-CH" altLang="it-CH" sz="2400" dirty="0">
              <a:solidFill>
                <a:schemeClr val="accent4">
                  <a:lumMod val="10000"/>
                </a:schemeClr>
              </a:solidFill>
            </a:endParaRPr>
          </a:p>
        </p:txBody>
      </p:sp>
      <p:sp>
        <p:nvSpPr>
          <p:cNvPr id="126986" name="Rettangolo 1">
            <a:extLst>
              <a:ext uri="{FF2B5EF4-FFF2-40B4-BE49-F238E27FC236}">
                <a16:creationId xmlns:a16="http://schemas.microsoft.com/office/drawing/2014/main" id="{08823239-8C5D-2C53-ED4C-844E6374AD9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3">
            <a:extLst>
              <a:ext uri="{FF2B5EF4-FFF2-40B4-BE49-F238E27FC236}">
                <a16:creationId xmlns:a16="http://schemas.microsoft.com/office/drawing/2014/main" id="{2FD959DD-7561-F27F-8D36-D0DB67BFB318}"/>
              </a:ext>
            </a:extLst>
          </p:cNvPr>
          <p:cNvSpPr txBox="1">
            <a:spLocks/>
          </p:cNvSpPr>
          <p:nvPr/>
        </p:nvSpPr>
        <p:spPr bwMode="auto">
          <a:xfrm>
            <a:off x="8152124" y="3432175"/>
            <a:ext cx="5508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F9475A2C-DA49-4BCC-AF29-D1A3F1A9DF06}" type="slidenum">
              <a:rPr lang="it-IT" altLang="it-CH" sz="1400" b="1">
                <a:solidFill>
                  <a:srgbClr val="FFFFFF"/>
                </a:solidFill>
              </a:rPr>
              <a:pPr algn="r" eaLnBrk="1" hangingPunct="1">
                <a:spcBef>
                  <a:spcPct val="0"/>
                </a:spcBef>
                <a:buFontTx/>
                <a:buNone/>
              </a:pPr>
              <a:t>24</a:t>
            </a:fld>
            <a:endParaRPr lang="it-IT" altLang="it-CH" sz="1400" b="1" dirty="0">
              <a:solidFill>
                <a:srgbClr val="FFFFFF"/>
              </a:solidFill>
            </a:endParaRPr>
          </a:p>
        </p:txBody>
      </p:sp>
      <p:pic>
        <p:nvPicPr>
          <p:cNvPr id="2" name="Picture 5" descr="comitato di salvezza per la palestina 1930">
            <a:extLst>
              <a:ext uri="{FF2B5EF4-FFF2-40B4-BE49-F238E27FC236}">
                <a16:creationId xmlns:a16="http://schemas.microsoft.com/office/drawing/2014/main" id="{EC23BC27-D2D3-444A-02CC-12DCE8B9B95E}"/>
              </a:ext>
            </a:extLst>
          </p:cNvPr>
          <p:cNvPicPr>
            <a:picLocks noChangeAspect="1" noChangeArrowheads="1"/>
          </p:cNvPicPr>
          <p:nvPr/>
        </p:nvPicPr>
        <p:blipFill>
          <a:blip r:embed="rId3">
            <a:lum bright="-10000" contrast="10000"/>
          </a:blip>
          <a:srcRect/>
          <a:stretch>
            <a:fillRect/>
          </a:stretch>
        </p:blipFill>
        <p:spPr bwMode="auto">
          <a:xfrm>
            <a:off x="4633913" y="209550"/>
            <a:ext cx="4127500" cy="2855913"/>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129028" name="Text Box 6">
            <a:extLst>
              <a:ext uri="{FF2B5EF4-FFF2-40B4-BE49-F238E27FC236}">
                <a16:creationId xmlns:a16="http://schemas.microsoft.com/office/drawing/2014/main" id="{410FF875-277B-0AFB-58ED-939AADB94C00}"/>
              </a:ext>
            </a:extLst>
          </p:cNvPr>
          <p:cNvSpPr txBox="1">
            <a:spLocks noChangeArrowheads="1"/>
          </p:cNvSpPr>
          <p:nvPr/>
        </p:nvSpPr>
        <p:spPr bwMode="auto">
          <a:xfrm>
            <a:off x="3481388" y="1357313"/>
            <a:ext cx="1152525"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endParaRPr lang="en-US" altLang="it-CH" sz="1400" b="1" dirty="0"/>
          </a:p>
          <a:p>
            <a:pPr algn="r" eaLnBrk="1" hangingPunct="1">
              <a:spcBef>
                <a:spcPct val="50000"/>
              </a:spcBef>
              <a:buFontTx/>
              <a:buNone/>
            </a:pPr>
            <a:r>
              <a:rPr lang="en-US" altLang="it-CH" sz="1400" b="1" dirty="0"/>
              <a:t>1930 </a:t>
            </a:r>
            <a:r>
              <a:rPr lang="ar-AE" altLang="it-CH" sz="1800" dirty="0"/>
              <a:t>لجنة الإنقاذ الفلسطينية</a:t>
            </a:r>
            <a:endParaRPr lang="it-IT" altLang="it-CH" sz="1800" dirty="0">
              <a:solidFill>
                <a:srgbClr val="FFFFFF"/>
              </a:solidFill>
            </a:endParaRPr>
          </a:p>
        </p:txBody>
      </p:sp>
      <p:pic>
        <p:nvPicPr>
          <p:cNvPr id="5" name="Picture 10" descr="1936 rivolta repressa">
            <a:extLst>
              <a:ext uri="{FF2B5EF4-FFF2-40B4-BE49-F238E27FC236}">
                <a16:creationId xmlns:a16="http://schemas.microsoft.com/office/drawing/2014/main" id="{B1D82239-15D2-DDE2-1A18-439275E83B67}"/>
              </a:ext>
            </a:extLst>
          </p:cNvPr>
          <p:cNvPicPr>
            <a:picLocks noChangeAspect="1" noChangeArrowheads="1"/>
          </p:cNvPicPr>
          <p:nvPr/>
        </p:nvPicPr>
        <p:blipFill>
          <a:blip r:embed="rId4">
            <a:lum bright="-10000" contrast="10000"/>
          </a:blip>
          <a:srcRect/>
          <a:stretch>
            <a:fillRect/>
          </a:stretch>
        </p:blipFill>
        <p:spPr bwMode="auto">
          <a:xfrm>
            <a:off x="315913" y="209550"/>
            <a:ext cx="2887662" cy="3627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9030" name="Text Box 3">
            <a:extLst>
              <a:ext uri="{FF2B5EF4-FFF2-40B4-BE49-F238E27FC236}">
                <a16:creationId xmlns:a16="http://schemas.microsoft.com/office/drawing/2014/main" id="{BAB15609-16AF-916B-4562-9D0CBE4F6371}"/>
              </a:ext>
            </a:extLst>
          </p:cNvPr>
          <p:cNvSpPr txBox="1">
            <a:spLocks noChangeArrowheads="1"/>
          </p:cNvSpPr>
          <p:nvPr/>
        </p:nvSpPr>
        <p:spPr bwMode="auto">
          <a:xfrm>
            <a:off x="3221038" y="522288"/>
            <a:ext cx="11525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dirty="0"/>
              <a:t>1933 </a:t>
            </a:r>
            <a:r>
              <a:rPr lang="ar-AE" altLang="it-CH" sz="1800" dirty="0"/>
              <a:t>القمع البريطاني</a:t>
            </a:r>
            <a:endParaRPr lang="it-IT" altLang="it-CH" sz="1800" dirty="0">
              <a:solidFill>
                <a:srgbClr val="FFFFFF"/>
              </a:solidFill>
            </a:endParaRPr>
          </a:p>
        </p:txBody>
      </p:sp>
      <p:pic>
        <p:nvPicPr>
          <p:cNvPr id="7" name="Picture 8" descr="protesta degli arabinel 1929">
            <a:extLst>
              <a:ext uri="{FF2B5EF4-FFF2-40B4-BE49-F238E27FC236}">
                <a16:creationId xmlns:a16="http://schemas.microsoft.com/office/drawing/2014/main" id="{F675307E-6225-2B78-1B60-DF30C576E815}"/>
              </a:ext>
            </a:extLst>
          </p:cNvPr>
          <p:cNvPicPr>
            <a:picLocks noChangeAspect="1" noChangeArrowheads="1"/>
          </p:cNvPicPr>
          <p:nvPr/>
        </p:nvPicPr>
        <p:blipFill>
          <a:blip r:embed="rId5"/>
          <a:srcRect/>
          <a:stretch>
            <a:fillRect/>
          </a:stretch>
        </p:blipFill>
        <p:spPr bwMode="auto">
          <a:xfrm>
            <a:off x="315913" y="4122738"/>
            <a:ext cx="4568825"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2" descr="C:\Users\Enrico\Desktop\The Special Night Squads was a death squad organized by Zionists and the British during the Palestinian Revolt in1938. The members would raid and terrorize Palestinian villages at night often disguised as Arabs, numerous Palestinia.jpg">
            <a:extLst>
              <a:ext uri="{FF2B5EF4-FFF2-40B4-BE49-F238E27FC236}">
                <a16:creationId xmlns:a16="http://schemas.microsoft.com/office/drawing/2014/main" id="{A5BAD41A-53AA-9C09-C852-A808B6436943}"/>
              </a:ext>
            </a:extLst>
          </p:cNvPr>
          <p:cNvPicPr>
            <a:picLocks noChangeAspect="1" noChangeArrowheads="1"/>
          </p:cNvPicPr>
          <p:nvPr/>
        </p:nvPicPr>
        <p:blipFill>
          <a:blip r:embed="rId6"/>
          <a:srcRect/>
          <a:stretch>
            <a:fillRect/>
          </a:stretch>
        </p:blipFill>
        <p:spPr bwMode="auto">
          <a:xfrm>
            <a:off x="5127625" y="4122738"/>
            <a:ext cx="3675063"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 name="CasellaDiTesto 8">
            <a:extLst>
              <a:ext uri="{FF2B5EF4-FFF2-40B4-BE49-F238E27FC236}">
                <a16:creationId xmlns:a16="http://schemas.microsoft.com/office/drawing/2014/main" id="{A444E5F5-A82B-0717-8E8E-DEFE0B5F1E4E}"/>
              </a:ext>
            </a:extLst>
          </p:cNvPr>
          <p:cNvSpPr txBox="1"/>
          <p:nvPr/>
        </p:nvSpPr>
        <p:spPr>
          <a:xfrm>
            <a:off x="5409911" y="6121263"/>
            <a:ext cx="3017644" cy="523220"/>
          </a:xfrm>
          <a:prstGeom prst="rect">
            <a:avLst/>
          </a:prstGeom>
          <a:noFill/>
        </p:spPr>
        <p:txBody>
          <a:bodyPr wrap="square">
            <a:spAutoFit/>
          </a:bodyPr>
          <a:lstStyle/>
          <a:p>
            <a:pPr eaLnBrk="1" hangingPunct="1">
              <a:defRPr/>
            </a:pPr>
            <a:r>
              <a:rPr lang="en-US" sz="1100" b="1" dirty="0">
                <a:solidFill>
                  <a:schemeClr val="accent4">
                    <a:lumMod val="10000"/>
                  </a:schemeClr>
                </a:solidFill>
                <a:latin typeface="Arial" charset="0"/>
                <a:cs typeface="Arial" charset="0"/>
              </a:rPr>
              <a:t>1938 - </a:t>
            </a:r>
            <a:r>
              <a:rPr lang="ar-AE" sz="1400" b="1" dirty="0">
                <a:solidFill>
                  <a:schemeClr val="accent4">
                    <a:lumMod val="10000"/>
                  </a:schemeClr>
                </a:solidFill>
                <a:latin typeface="Arial" charset="0"/>
                <a:cs typeface="Arial" charset="0"/>
              </a:rPr>
              <a:t>فرقة الليل الخاصة سيئة السمعة ، سرب الموت الذي شكله البريطانيون والصهاينة</a:t>
            </a:r>
            <a:endParaRPr lang="it-CH" sz="1400" b="1" dirty="0">
              <a:solidFill>
                <a:schemeClr val="accent4">
                  <a:lumMod val="10000"/>
                </a:schemeClr>
              </a:solidFill>
              <a:latin typeface="Arial" charset="0"/>
              <a:cs typeface="Arial" charset="0"/>
            </a:endParaRPr>
          </a:p>
        </p:txBody>
      </p:sp>
      <p:sp>
        <p:nvSpPr>
          <p:cNvPr id="10" name="Text Box 9">
            <a:extLst>
              <a:ext uri="{FF2B5EF4-FFF2-40B4-BE49-F238E27FC236}">
                <a16:creationId xmlns:a16="http://schemas.microsoft.com/office/drawing/2014/main" id="{D20DF98C-B4E4-CD60-AE09-B2140E6400E4}"/>
              </a:ext>
            </a:extLst>
          </p:cNvPr>
          <p:cNvSpPr txBox="1">
            <a:spLocks noChangeArrowheads="1"/>
          </p:cNvSpPr>
          <p:nvPr/>
        </p:nvSpPr>
        <p:spPr bwMode="auto">
          <a:xfrm>
            <a:off x="467544" y="6211207"/>
            <a:ext cx="2430487" cy="36933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100" b="1" dirty="0">
                <a:solidFill>
                  <a:schemeClr val="accent4">
                    <a:lumMod val="10000"/>
                  </a:schemeClr>
                </a:solidFill>
                <a:latin typeface="Arial" charset="0"/>
                <a:cs typeface="Arial" charset="0"/>
              </a:rPr>
              <a:t>1929  </a:t>
            </a:r>
            <a:r>
              <a:rPr lang="ar-AE" altLang="it-CH" sz="1800" dirty="0">
                <a:solidFill>
                  <a:schemeClr val="accent4">
                    <a:lumMod val="10000"/>
                  </a:schemeClr>
                </a:solidFill>
                <a:latin typeface="Arial" charset="0"/>
                <a:cs typeface="Arial" charset="0"/>
              </a:rPr>
              <a:t>مظاهرة احتجاجية عربية</a:t>
            </a:r>
            <a:endParaRPr lang="it-IT" altLang="it-CH" sz="1800" dirty="0">
              <a:solidFill>
                <a:schemeClr val="accent4">
                  <a:lumMod val="10000"/>
                </a:schemeClr>
              </a:solidFill>
              <a:latin typeface="Arial" charset="0"/>
              <a:cs typeface="Arial" charset="0"/>
            </a:endParaRPr>
          </a:p>
        </p:txBody>
      </p:sp>
      <p:sp>
        <p:nvSpPr>
          <p:cNvPr id="116741" name="Text Box 4">
            <a:extLst>
              <a:ext uri="{FF2B5EF4-FFF2-40B4-BE49-F238E27FC236}">
                <a16:creationId xmlns:a16="http://schemas.microsoft.com/office/drawing/2014/main" id="{27980D75-9F4D-F941-48AC-100D11AFDD52}"/>
              </a:ext>
            </a:extLst>
          </p:cNvPr>
          <p:cNvSpPr txBox="1">
            <a:spLocks noChangeArrowheads="1"/>
          </p:cNvSpPr>
          <p:nvPr/>
        </p:nvSpPr>
        <p:spPr bwMode="auto">
          <a:xfrm>
            <a:off x="3440084" y="3359934"/>
            <a:ext cx="4760913" cy="477054"/>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ar-AE" altLang="it-CH" sz="2500" b="1" dirty="0">
                <a:solidFill>
                  <a:schemeClr val="accent4">
                    <a:lumMod val="10000"/>
                  </a:schemeClr>
                </a:solidFill>
                <a:cs typeface="Arial" charset="0"/>
              </a:rPr>
              <a:t>1929 - 1939 ثورة عربية كبرى</a:t>
            </a:r>
            <a:endParaRPr lang="fr-CH" altLang="it-CH" sz="1200" b="1" dirty="0">
              <a:solidFill>
                <a:schemeClr val="accent4">
                  <a:lumMod val="10000"/>
                </a:schemeClr>
              </a:solidFill>
              <a:cs typeface="Arial" charset="0"/>
            </a:endParaRPr>
          </a:p>
        </p:txBody>
      </p:sp>
      <p:sp>
        <p:nvSpPr>
          <p:cNvPr id="129036" name="Rettangolo 1">
            <a:extLst>
              <a:ext uri="{FF2B5EF4-FFF2-40B4-BE49-F238E27FC236}">
                <a16:creationId xmlns:a16="http://schemas.microsoft.com/office/drawing/2014/main" id="{BFB70951-600A-68D9-0A39-DAAA000B077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2" descr="1936 Jaffa controlli da parte degli inglesi">
            <a:extLst>
              <a:ext uri="{FF2B5EF4-FFF2-40B4-BE49-F238E27FC236}">
                <a16:creationId xmlns:a16="http://schemas.microsoft.com/office/drawing/2014/main" id="{B79B12C8-35E6-D169-7236-2F43B3A5CB06}"/>
              </a:ext>
            </a:extLst>
          </p:cNvPr>
          <p:cNvPicPr>
            <a:picLocks noChangeAspect="1" noChangeArrowheads="1"/>
          </p:cNvPicPr>
          <p:nvPr/>
        </p:nvPicPr>
        <p:blipFill>
          <a:blip r:embed="rId3">
            <a:lum bright="-10000" contrast="30000"/>
          </a:blip>
          <a:srcRect/>
          <a:stretch>
            <a:fillRect/>
          </a:stretch>
        </p:blipFill>
        <p:spPr bwMode="auto">
          <a:xfrm>
            <a:off x="4859338" y="4221163"/>
            <a:ext cx="4033837" cy="2438400"/>
          </a:xfrm>
          <a:prstGeom prst="rect">
            <a:avLst/>
          </a:prstGeom>
          <a:ln w="28575">
            <a:solidFill>
              <a:schemeClr val="tx1"/>
            </a:solidFill>
          </a:ln>
          <a:effectLst>
            <a:outerShdw blurRad="292100" dist="139700" dir="2700000" algn="tl" rotWithShape="0">
              <a:srgbClr val="333333">
                <a:alpha val="65000"/>
              </a:srgbClr>
            </a:outerShdw>
          </a:effectLst>
        </p:spPr>
      </p:pic>
      <p:sp>
        <p:nvSpPr>
          <p:cNvPr id="131075" name="Text Box 4">
            <a:extLst>
              <a:ext uri="{FF2B5EF4-FFF2-40B4-BE49-F238E27FC236}">
                <a16:creationId xmlns:a16="http://schemas.microsoft.com/office/drawing/2014/main" id="{F3C10B67-4429-2571-D7AC-393ECF97138D}"/>
              </a:ext>
            </a:extLst>
          </p:cNvPr>
          <p:cNvSpPr txBox="1">
            <a:spLocks noChangeArrowheads="1"/>
          </p:cNvSpPr>
          <p:nvPr/>
        </p:nvSpPr>
        <p:spPr bwMode="auto">
          <a:xfrm>
            <a:off x="7380288" y="227647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400" b="1">
              <a:solidFill>
                <a:srgbClr val="FFFFFF"/>
              </a:solidFill>
            </a:endParaRPr>
          </a:p>
        </p:txBody>
      </p:sp>
      <p:pic>
        <p:nvPicPr>
          <p:cNvPr id="135176" name="Picture 9" descr="distruzione di case palestinesi english stile">
            <a:extLst>
              <a:ext uri="{FF2B5EF4-FFF2-40B4-BE49-F238E27FC236}">
                <a16:creationId xmlns:a16="http://schemas.microsoft.com/office/drawing/2014/main" id="{A8975BE8-FB9F-6E63-46FB-799E79CF6D80}"/>
              </a:ext>
            </a:extLst>
          </p:cNvPr>
          <p:cNvPicPr>
            <a:picLocks noChangeAspect="1" noChangeArrowheads="1"/>
          </p:cNvPicPr>
          <p:nvPr/>
        </p:nvPicPr>
        <p:blipFill>
          <a:blip r:embed="rId4"/>
          <a:srcRect/>
          <a:stretch>
            <a:fillRect/>
          </a:stretch>
        </p:blipFill>
        <p:spPr bwMode="auto">
          <a:xfrm>
            <a:off x="4859338" y="223838"/>
            <a:ext cx="4079875" cy="2987675"/>
          </a:xfrm>
          <a:prstGeom prst="rect">
            <a:avLst/>
          </a:prstGeom>
          <a:ln w="28575">
            <a:solidFill>
              <a:schemeClr val="tx1"/>
            </a:solidFill>
          </a:ln>
          <a:effectLst>
            <a:outerShdw blurRad="292100" dist="139700" dir="2700000" algn="tl" rotWithShape="0">
              <a:srgbClr val="333333">
                <a:alpha val="65000"/>
              </a:srgbClr>
            </a:outerShdw>
          </a:effectLst>
        </p:spPr>
      </p:pic>
      <p:pic>
        <p:nvPicPr>
          <p:cNvPr id="135178" name="Picture 11" descr="Immagine3">
            <a:extLst>
              <a:ext uri="{FF2B5EF4-FFF2-40B4-BE49-F238E27FC236}">
                <a16:creationId xmlns:a16="http://schemas.microsoft.com/office/drawing/2014/main" id="{3F5B76D5-C839-C0B7-C9DF-D2A5DF8DDD1A}"/>
              </a:ext>
            </a:extLst>
          </p:cNvPr>
          <p:cNvPicPr>
            <a:picLocks noChangeAspect="1" noChangeArrowheads="1"/>
          </p:cNvPicPr>
          <p:nvPr/>
        </p:nvPicPr>
        <p:blipFill>
          <a:blip r:embed="rId5"/>
          <a:srcRect/>
          <a:stretch>
            <a:fillRect/>
          </a:stretch>
        </p:blipFill>
        <p:spPr bwMode="auto">
          <a:xfrm>
            <a:off x="7885113" y="3068638"/>
            <a:ext cx="850900" cy="1379537"/>
          </a:xfrm>
          <a:prstGeom prst="rect">
            <a:avLst/>
          </a:prstGeom>
          <a:ln>
            <a:no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D76675D4-FF8C-DF6D-8E36-C0DBAB104E37}"/>
              </a:ext>
            </a:extLst>
          </p:cNvPr>
          <p:cNvSpPr txBox="1"/>
          <p:nvPr/>
        </p:nvSpPr>
        <p:spPr>
          <a:xfrm>
            <a:off x="4940300" y="2864129"/>
            <a:ext cx="1143868" cy="369332"/>
          </a:xfrm>
          <a:prstGeom prst="rect">
            <a:avLst/>
          </a:prstGeom>
          <a:noFill/>
        </p:spPr>
        <p:txBody>
          <a:bodyPr wrap="square">
            <a:spAutoFit/>
          </a:bodyPr>
          <a:lstStyle/>
          <a:p>
            <a:pPr>
              <a:defRPr/>
            </a:pPr>
            <a:r>
              <a:rPr lang="ar-AE" dirty="0">
                <a:solidFill>
                  <a:schemeClr val="accent4">
                    <a:lumMod val="10000"/>
                  </a:schemeClr>
                </a:solidFill>
              </a:rPr>
              <a:t>الهدم العقابي</a:t>
            </a:r>
            <a:endParaRPr lang="en-US" dirty="0">
              <a:solidFill>
                <a:schemeClr val="accent4">
                  <a:lumMod val="10000"/>
                </a:schemeClr>
              </a:solidFill>
            </a:endParaRPr>
          </a:p>
        </p:txBody>
      </p:sp>
      <p:sp>
        <p:nvSpPr>
          <p:cNvPr id="3" name="CasellaDiTesto 2">
            <a:extLst>
              <a:ext uri="{FF2B5EF4-FFF2-40B4-BE49-F238E27FC236}">
                <a16:creationId xmlns:a16="http://schemas.microsoft.com/office/drawing/2014/main" id="{CF83FD72-7B28-E76C-E9F4-A56BA6A483B5}"/>
              </a:ext>
            </a:extLst>
          </p:cNvPr>
          <p:cNvSpPr txBox="1"/>
          <p:nvPr/>
        </p:nvSpPr>
        <p:spPr>
          <a:xfrm>
            <a:off x="5627590" y="3429000"/>
            <a:ext cx="1728886" cy="523220"/>
          </a:xfrm>
          <a:prstGeom prst="rect">
            <a:avLst/>
          </a:prstGeom>
          <a:solidFill>
            <a:srgbClr val="FFFF00"/>
          </a:solidFill>
          <a:ln w="12700">
            <a:solidFill>
              <a:schemeClr val="accent4">
                <a:lumMod val="10000"/>
              </a:schemeClr>
            </a:solidFill>
          </a:ln>
        </p:spPr>
        <p:txBody>
          <a:bodyPr wrap="square">
            <a:spAutoFit/>
          </a:bodyPr>
          <a:lstStyle/>
          <a:p>
            <a:pPr algn="ctr">
              <a:defRPr/>
            </a:pPr>
            <a:r>
              <a:rPr lang="ar-AE" sz="2800" dirty="0">
                <a:solidFill>
                  <a:schemeClr val="accent4">
                    <a:lumMod val="10000"/>
                  </a:schemeClr>
                </a:solidFill>
              </a:rPr>
              <a:t>القمع</a:t>
            </a:r>
            <a:endParaRPr lang="en-US" sz="2800" dirty="0">
              <a:solidFill>
                <a:schemeClr val="accent4">
                  <a:lumMod val="10000"/>
                </a:schemeClr>
              </a:solidFill>
            </a:endParaRPr>
          </a:p>
        </p:txBody>
      </p:sp>
      <p:pic>
        <p:nvPicPr>
          <p:cNvPr id="5" name="Picture 10">
            <a:extLst>
              <a:ext uri="{FF2B5EF4-FFF2-40B4-BE49-F238E27FC236}">
                <a16:creationId xmlns:a16="http://schemas.microsoft.com/office/drawing/2014/main" id="{0A8CD733-60FA-DB75-BD37-F5CF1A827306}"/>
              </a:ext>
            </a:extLst>
          </p:cNvPr>
          <p:cNvPicPr>
            <a:picLocks noChangeAspect="1" noChangeArrowheads="1"/>
          </p:cNvPicPr>
          <p:nvPr/>
        </p:nvPicPr>
        <p:blipFill>
          <a:blip r:embed="rId6"/>
          <a:srcRect/>
          <a:stretch>
            <a:fillRect/>
          </a:stretch>
        </p:blipFill>
        <p:spPr bwMode="auto">
          <a:xfrm>
            <a:off x="250825" y="223838"/>
            <a:ext cx="4438650" cy="3205162"/>
          </a:xfrm>
          <a:prstGeom prst="rect">
            <a:avLst/>
          </a:prstGeom>
          <a:ln w="28575">
            <a:solidFill>
              <a:schemeClr val="tx1"/>
            </a:solid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6F982237-4600-F2A7-3438-9FAD70280E3B}"/>
              </a:ext>
            </a:extLst>
          </p:cNvPr>
          <p:cNvSpPr txBox="1"/>
          <p:nvPr/>
        </p:nvSpPr>
        <p:spPr>
          <a:xfrm>
            <a:off x="1162423" y="3059668"/>
            <a:ext cx="3168278" cy="369332"/>
          </a:xfrm>
          <a:prstGeom prst="rect">
            <a:avLst/>
          </a:prstGeom>
          <a:noFill/>
        </p:spPr>
        <p:txBody>
          <a:bodyPr wrap="square">
            <a:spAutoFit/>
          </a:bodyPr>
          <a:lstStyle/>
          <a:p>
            <a:pPr eaLnBrk="1" hangingPunct="1">
              <a:defRPr/>
            </a:pPr>
            <a:r>
              <a:rPr lang="ar-AE" dirty="0">
                <a:solidFill>
                  <a:schemeClr val="accent4">
                    <a:lumMod val="10000"/>
                  </a:schemeClr>
                </a:solidFill>
                <a:latin typeface="Arial" charset="0"/>
                <a:cs typeface="Arial" charset="0"/>
              </a:rPr>
              <a:t>اعتقال جماعي ، القدس ، سبتمبر </a:t>
            </a:r>
            <a:r>
              <a:rPr lang="ar-AE" sz="1200" b="1" dirty="0">
                <a:solidFill>
                  <a:schemeClr val="accent4">
                    <a:lumMod val="10000"/>
                  </a:schemeClr>
                </a:solidFill>
                <a:latin typeface="Arial" charset="0"/>
                <a:cs typeface="Arial" charset="0"/>
              </a:rPr>
              <a:t>1938</a:t>
            </a:r>
          </a:p>
        </p:txBody>
      </p:sp>
      <p:sp>
        <p:nvSpPr>
          <p:cNvPr id="11" name="CasellaDiTesto 10">
            <a:extLst>
              <a:ext uri="{FF2B5EF4-FFF2-40B4-BE49-F238E27FC236}">
                <a16:creationId xmlns:a16="http://schemas.microsoft.com/office/drawing/2014/main" id="{C6FB4750-93EB-EF43-41C1-A8F34BF2C255}"/>
              </a:ext>
            </a:extLst>
          </p:cNvPr>
          <p:cNvSpPr txBox="1"/>
          <p:nvPr/>
        </p:nvSpPr>
        <p:spPr>
          <a:xfrm>
            <a:off x="6430963" y="6334126"/>
            <a:ext cx="1041400" cy="369332"/>
          </a:xfrm>
          <a:prstGeom prst="rect">
            <a:avLst/>
          </a:prstGeom>
          <a:noFill/>
        </p:spPr>
        <p:txBody>
          <a:bodyPr>
            <a:spAutoFit/>
          </a:bodyPr>
          <a:lstStyle/>
          <a:p>
            <a:pPr>
              <a:defRPr/>
            </a:pPr>
            <a:r>
              <a:rPr lang="ar-AE" dirty="0">
                <a:solidFill>
                  <a:schemeClr val="accent4">
                    <a:lumMod val="10000"/>
                  </a:schemeClr>
                </a:solidFill>
              </a:rPr>
              <a:t>نقطة تفتيش</a:t>
            </a:r>
            <a:endParaRPr lang="en-US" dirty="0">
              <a:solidFill>
                <a:schemeClr val="accent4">
                  <a:lumMod val="10000"/>
                </a:schemeClr>
              </a:solidFill>
            </a:endParaRPr>
          </a:p>
        </p:txBody>
      </p:sp>
      <p:pic>
        <p:nvPicPr>
          <p:cNvPr id="13" name="Picture 3" descr="C:\Users\Enrico\Desktop\1939 Jenin i britannici arresatano i palestinesi jpeg.jpg">
            <a:extLst>
              <a:ext uri="{FF2B5EF4-FFF2-40B4-BE49-F238E27FC236}">
                <a16:creationId xmlns:a16="http://schemas.microsoft.com/office/drawing/2014/main" id="{77BC6BC3-A911-42FF-8133-F42B8FB597B0}"/>
              </a:ext>
            </a:extLst>
          </p:cNvPr>
          <p:cNvPicPr>
            <a:picLocks noChangeAspect="1" noChangeArrowheads="1"/>
          </p:cNvPicPr>
          <p:nvPr/>
        </p:nvPicPr>
        <p:blipFill>
          <a:blip r:embed="rId7"/>
          <a:srcRect/>
          <a:stretch>
            <a:fillRect/>
          </a:stretch>
        </p:blipFill>
        <p:spPr bwMode="auto">
          <a:xfrm>
            <a:off x="244475" y="3757613"/>
            <a:ext cx="4457700" cy="29019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 name="CasellaDiTesto 8">
            <a:extLst>
              <a:ext uri="{FF2B5EF4-FFF2-40B4-BE49-F238E27FC236}">
                <a16:creationId xmlns:a16="http://schemas.microsoft.com/office/drawing/2014/main" id="{1E75C3D4-A706-7201-840C-C7E77A7191E9}"/>
              </a:ext>
            </a:extLst>
          </p:cNvPr>
          <p:cNvSpPr txBox="1"/>
          <p:nvPr/>
        </p:nvSpPr>
        <p:spPr>
          <a:xfrm>
            <a:off x="3830662" y="6328712"/>
            <a:ext cx="871513" cy="369332"/>
          </a:xfrm>
          <a:prstGeom prst="rect">
            <a:avLst/>
          </a:prstGeom>
          <a:solidFill>
            <a:schemeClr val="accent4">
              <a:lumMod val="90000"/>
            </a:schemeClr>
          </a:solidFill>
        </p:spPr>
        <p:txBody>
          <a:bodyPr wrap="square">
            <a:spAutoFit/>
          </a:bodyPr>
          <a:lstStyle/>
          <a:p>
            <a:pPr algn="ctr">
              <a:defRPr/>
            </a:pPr>
            <a:r>
              <a:rPr lang="ar-AE" dirty="0">
                <a:solidFill>
                  <a:schemeClr val="accent4">
                    <a:lumMod val="10000"/>
                  </a:schemeClr>
                </a:solidFill>
              </a:rPr>
              <a:t>السجون</a:t>
            </a:r>
            <a:endParaRPr lang="en-US" dirty="0">
              <a:solidFill>
                <a:schemeClr val="accent4">
                  <a:lumMod val="10000"/>
                </a:schemeClr>
              </a:solidFill>
            </a:endParaRPr>
          </a:p>
        </p:txBody>
      </p:sp>
      <p:sp>
        <p:nvSpPr>
          <p:cNvPr id="107522" name="Slide Number Placeholder 3">
            <a:extLst>
              <a:ext uri="{FF2B5EF4-FFF2-40B4-BE49-F238E27FC236}">
                <a16:creationId xmlns:a16="http://schemas.microsoft.com/office/drawing/2014/main" id="{7D66F032-899B-08B1-1018-AA526FB86B16}"/>
              </a:ext>
            </a:extLst>
          </p:cNvPr>
          <p:cNvSpPr>
            <a:spLocks noGrp="1"/>
          </p:cNvSpPr>
          <p:nvPr>
            <p:ph type="sldNum" sz="quarter" idx="12"/>
          </p:nvPr>
        </p:nvSpPr>
        <p:spPr>
          <a:xfrm>
            <a:off x="8239125" y="4319588"/>
            <a:ext cx="598488" cy="4762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3B963175-2154-434B-BDDE-F85F9D391537}" type="slidenum">
              <a:rPr lang="it-IT" altLang="it-CH" sz="1400" b="1" smtClean="0">
                <a:solidFill>
                  <a:schemeClr val="accent4">
                    <a:lumMod val="10000"/>
                  </a:schemeClr>
                </a:solidFill>
              </a:rPr>
              <a:pPr>
                <a:spcBef>
                  <a:spcPct val="0"/>
                </a:spcBef>
                <a:buFontTx/>
                <a:buNone/>
                <a:defRPr/>
              </a:pPr>
              <a:t>25</a:t>
            </a:fld>
            <a:endParaRPr lang="it-IT" altLang="it-CH" sz="1400" b="1" dirty="0">
              <a:solidFill>
                <a:schemeClr val="accent4">
                  <a:lumMod val="10000"/>
                </a:schemeClr>
              </a:solidFill>
            </a:endParaRPr>
          </a:p>
        </p:txBody>
      </p:sp>
      <p:sp>
        <p:nvSpPr>
          <p:cNvPr id="131086" name="Rettangolo 1">
            <a:extLst>
              <a:ext uri="{FF2B5EF4-FFF2-40B4-BE49-F238E27FC236}">
                <a16:creationId xmlns:a16="http://schemas.microsoft.com/office/drawing/2014/main" id="{4CE4B879-9220-37B8-3738-50B8A3FA677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4">
            <a:extLst>
              <a:ext uri="{FF2B5EF4-FFF2-40B4-BE49-F238E27FC236}">
                <a16:creationId xmlns:a16="http://schemas.microsoft.com/office/drawing/2014/main" id="{39CFC933-C85D-5638-10F4-4616346C25F7}"/>
              </a:ext>
            </a:extLst>
          </p:cNvPr>
          <p:cNvSpPr>
            <a:spLocks noGrp="1"/>
          </p:cNvSpPr>
          <p:nvPr>
            <p:ph type="sldNum" sz="quarter" idx="12"/>
          </p:nvPr>
        </p:nvSpPr>
        <p:spPr>
          <a:xfrm>
            <a:off x="8280400" y="5854700"/>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D305F34-6089-4EEE-92CC-861EF1E54A40}" type="slidenum">
              <a:rPr lang="it-IT" altLang="it-CH" sz="1400" b="1" smtClean="0">
                <a:solidFill>
                  <a:srgbClr val="FFFFFF"/>
                </a:solidFill>
              </a:rPr>
              <a:pPr>
                <a:spcBef>
                  <a:spcPct val="0"/>
                </a:spcBef>
                <a:buFontTx/>
                <a:buNone/>
              </a:pPr>
              <a:t>26</a:t>
            </a:fld>
            <a:endParaRPr lang="it-IT" altLang="it-CH" sz="1400" b="1">
              <a:solidFill>
                <a:srgbClr val="FFFFFF"/>
              </a:solidFill>
            </a:endParaRPr>
          </a:p>
        </p:txBody>
      </p:sp>
      <p:sp>
        <p:nvSpPr>
          <p:cNvPr id="133123" name="Rectangle 7">
            <a:extLst>
              <a:ext uri="{FF2B5EF4-FFF2-40B4-BE49-F238E27FC236}">
                <a16:creationId xmlns:a16="http://schemas.microsoft.com/office/drawing/2014/main" id="{EC87DEA6-D694-EB82-896C-1D5E472F12CB}"/>
              </a:ext>
            </a:extLst>
          </p:cNvPr>
          <p:cNvSpPr>
            <a:spLocks noGrp="1" noChangeArrowheads="1"/>
          </p:cNvSpPr>
          <p:nvPr>
            <p:ph type="title"/>
          </p:nvPr>
        </p:nvSpPr>
        <p:spPr>
          <a:xfrm>
            <a:off x="7812088" y="187325"/>
            <a:ext cx="982662" cy="363538"/>
          </a:xfrm>
        </p:spPr>
        <p:txBody>
          <a:bodyPr/>
          <a:lstStyle/>
          <a:p>
            <a:pPr eaLnBrk="1" hangingPunct="1"/>
            <a:r>
              <a:rPr lang="fr-FR" altLang="it-CH" sz="800">
                <a:solidFill>
                  <a:schemeClr val="bg1"/>
                </a:solidFill>
              </a:rPr>
              <a:t>1937 piano Peel</a:t>
            </a:r>
          </a:p>
        </p:txBody>
      </p:sp>
      <p:pic>
        <p:nvPicPr>
          <p:cNvPr id="118788" name="Picture 2" descr="piano PEEL">
            <a:extLst>
              <a:ext uri="{FF2B5EF4-FFF2-40B4-BE49-F238E27FC236}">
                <a16:creationId xmlns:a16="http://schemas.microsoft.com/office/drawing/2014/main" id="{B8034824-C4E4-83F9-5D0A-6B2E2803737C}"/>
              </a:ext>
            </a:extLst>
          </p:cNvPr>
          <p:cNvPicPr>
            <a:picLocks noGrp="1" noChangeAspect="1" noChangeArrowheads="1"/>
          </p:cNvPicPr>
          <p:nvPr>
            <p:ph sz="half" idx="4294967295"/>
          </p:nvPr>
        </p:nvPicPr>
        <p:blipFill>
          <a:blip r:embed="rId3"/>
          <a:srcRect/>
          <a:stretch>
            <a:fillRect/>
          </a:stretch>
        </p:blipFill>
        <p:spPr>
          <a:xfrm>
            <a:off x="971550" y="415925"/>
            <a:ext cx="3148013" cy="6013450"/>
          </a:xfrm>
          <a:ln w="28575">
            <a:solidFill>
              <a:schemeClr val="tx1"/>
            </a:solidFill>
          </a:ln>
          <a:effectLst>
            <a:outerShdw blurRad="292100" dist="139700" dir="2700000" algn="tl" rotWithShape="0">
              <a:srgbClr val="333333">
                <a:alpha val="65000"/>
              </a:srgbClr>
            </a:outerShdw>
          </a:effectLst>
        </p:spPr>
      </p:pic>
      <p:sp>
        <p:nvSpPr>
          <p:cNvPr id="118789" name="Text Box 3">
            <a:extLst>
              <a:ext uri="{FF2B5EF4-FFF2-40B4-BE49-F238E27FC236}">
                <a16:creationId xmlns:a16="http://schemas.microsoft.com/office/drawing/2014/main" id="{128E4CD4-A71C-8167-ED76-B51EAE5D100F}"/>
              </a:ext>
            </a:extLst>
          </p:cNvPr>
          <p:cNvSpPr txBox="1">
            <a:spLocks noChangeArrowheads="1"/>
          </p:cNvSpPr>
          <p:nvPr/>
        </p:nvSpPr>
        <p:spPr bwMode="auto">
          <a:xfrm>
            <a:off x="4523978" y="1915220"/>
            <a:ext cx="3683000" cy="923330"/>
          </a:xfrm>
          <a:prstGeom prst="rect">
            <a:avLst/>
          </a:prstGeom>
          <a:solidFill>
            <a:srgbClr val="FFFF00"/>
          </a:solidFill>
          <a:ln w="1905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600" b="1" dirty="0">
                <a:solidFill>
                  <a:schemeClr val="accent4">
                    <a:lumMod val="10000"/>
                  </a:schemeClr>
                </a:solidFill>
                <a:cs typeface="Arial" charset="0"/>
              </a:rPr>
              <a:t>1937   </a:t>
            </a:r>
            <a:r>
              <a:rPr lang="fr-CH" altLang="it-CH" sz="3000" b="1" dirty="0">
                <a:solidFill>
                  <a:schemeClr val="accent4">
                    <a:lumMod val="10000"/>
                  </a:schemeClr>
                </a:solidFill>
                <a:effectLst>
                  <a:outerShdw blurRad="38100" dist="38100" dir="2700000" algn="tl">
                    <a:srgbClr val="000000">
                      <a:alpha val="43137"/>
                    </a:srgbClr>
                  </a:outerShdw>
                </a:effectLst>
                <a:cs typeface="Arial" charset="0"/>
              </a:rPr>
              <a:t>                                     </a:t>
            </a:r>
            <a:r>
              <a:rPr lang="ar-AE" altLang="it-CH" sz="2400" dirty="0">
                <a:solidFill>
                  <a:schemeClr val="accent4">
                    <a:lumMod val="10000"/>
                  </a:schemeClr>
                </a:solidFill>
                <a:cs typeface="Arial" charset="0"/>
              </a:rPr>
              <a:t>تحقيقات ومقترحات البريطانيين</a:t>
            </a:r>
            <a:endParaRPr lang="it-IT" altLang="it-CH" sz="2400" dirty="0">
              <a:solidFill>
                <a:schemeClr val="accent4">
                  <a:lumMod val="10000"/>
                </a:schemeClr>
              </a:solidFill>
              <a:cs typeface="Arial" charset="0"/>
            </a:endParaRPr>
          </a:p>
        </p:txBody>
      </p:sp>
      <p:pic>
        <p:nvPicPr>
          <p:cNvPr id="118790" name="Picture 4" descr="la commissiione peel nov 1936">
            <a:extLst>
              <a:ext uri="{FF2B5EF4-FFF2-40B4-BE49-F238E27FC236}">
                <a16:creationId xmlns:a16="http://schemas.microsoft.com/office/drawing/2014/main" id="{F6EB5A8F-0F7A-685C-7357-85F58072403E}"/>
              </a:ext>
            </a:extLst>
          </p:cNvPr>
          <p:cNvPicPr>
            <a:picLocks noChangeAspect="1" noChangeArrowheads="1"/>
          </p:cNvPicPr>
          <p:nvPr/>
        </p:nvPicPr>
        <p:blipFill>
          <a:blip r:embed="rId4"/>
          <a:srcRect/>
          <a:stretch>
            <a:fillRect/>
          </a:stretch>
        </p:blipFill>
        <p:spPr bwMode="auto">
          <a:xfrm>
            <a:off x="4547468" y="3632200"/>
            <a:ext cx="3671888" cy="2797175"/>
          </a:xfrm>
          <a:prstGeom prst="rect">
            <a:avLst/>
          </a:prstGeom>
          <a:ln w="28575">
            <a:solidFill>
              <a:schemeClr val="tx1"/>
            </a:solidFill>
          </a:ln>
          <a:effectLst>
            <a:outerShdw blurRad="292100" dist="139700" dir="2700000" algn="tl" rotWithShape="0">
              <a:srgbClr val="333333">
                <a:alpha val="65000"/>
              </a:srgbClr>
            </a:outerShdw>
          </a:effectLst>
        </p:spPr>
      </p:pic>
      <p:pic>
        <p:nvPicPr>
          <p:cNvPr id="118792" name="Picture 6" descr="bandiera inglese">
            <a:extLst>
              <a:ext uri="{FF2B5EF4-FFF2-40B4-BE49-F238E27FC236}">
                <a16:creationId xmlns:a16="http://schemas.microsoft.com/office/drawing/2014/main" id="{FF24AB54-0D3D-DDA6-C137-4B8BF84C37BE}"/>
              </a:ext>
            </a:extLst>
          </p:cNvPr>
          <p:cNvPicPr>
            <a:picLocks noChangeAspect="1" noChangeArrowheads="1"/>
          </p:cNvPicPr>
          <p:nvPr/>
        </p:nvPicPr>
        <p:blipFill>
          <a:blip r:embed="rId5"/>
          <a:srcRect/>
          <a:stretch>
            <a:fillRect/>
          </a:stretch>
        </p:blipFill>
        <p:spPr bwMode="auto">
          <a:xfrm>
            <a:off x="4580880" y="415924"/>
            <a:ext cx="2033481" cy="1019175"/>
          </a:xfrm>
          <a:prstGeom prst="rect">
            <a:avLst/>
          </a:prstGeom>
          <a:ln>
            <a:solidFill>
              <a:schemeClr val="tx1"/>
            </a:solidFill>
          </a:ln>
          <a:effectLst>
            <a:outerShdw blurRad="292100" dist="139700" dir="2700000" algn="tl" rotWithShape="0">
              <a:srgbClr val="333333">
                <a:alpha val="65000"/>
              </a:srgbClr>
            </a:outerShdw>
          </a:effectLst>
        </p:spPr>
      </p:pic>
      <p:pic>
        <p:nvPicPr>
          <p:cNvPr id="118793" name="Picture 10" descr="C:\Users\Enrico\Enrico\Documenti\AA Enrico nuovo\Palestina\A Foto\Diversi\ps)hc48.gif">
            <a:extLst>
              <a:ext uri="{FF2B5EF4-FFF2-40B4-BE49-F238E27FC236}">
                <a16:creationId xmlns:a16="http://schemas.microsoft.com/office/drawing/2014/main" id="{211F95E8-1012-1C55-7732-6DE8D45D75C9}"/>
              </a:ext>
            </a:extLst>
          </p:cNvPr>
          <p:cNvPicPr>
            <a:picLocks noChangeAspect="1" noChangeArrowheads="1"/>
          </p:cNvPicPr>
          <p:nvPr/>
        </p:nvPicPr>
        <p:blipFill>
          <a:blip r:embed="rId6"/>
          <a:srcRect/>
          <a:stretch>
            <a:fillRect/>
          </a:stretch>
        </p:blipFill>
        <p:spPr bwMode="auto">
          <a:xfrm>
            <a:off x="7221538" y="415925"/>
            <a:ext cx="993775" cy="996950"/>
          </a:xfrm>
          <a:prstGeom prst="rect">
            <a:avLst/>
          </a:prstGeom>
          <a:ln w="28575">
            <a:solidFill>
              <a:schemeClr val="tx1"/>
            </a:solidFill>
          </a:ln>
          <a:effectLst>
            <a:outerShdw blurRad="292100" dist="139700" dir="2700000" algn="tl" rotWithShape="0">
              <a:srgbClr val="333333">
                <a:alpha val="65000"/>
              </a:srgbClr>
            </a:outerShdw>
          </a:effectLst>
        </p:spPr>
      </p:pic>
      <p:sp>
        <p:nvSpPr>
          <p:cNvPr id="133129" name="Text Box 5">
            <a:extLst>
              <a:ext uri="{FF2B5EF4-FFF2-40B4-BE49-F238E27FC236}">
                <a16:creationId xmlns:a16="http://schemas.microsoft.com/office/drawing/2014/main" id="{2312A240-4A20-C1AC-F245-043E8B2275DE}"/>
              </a:ext>
            </a:extLst>
          </p:cNvPr>
          <p:cNvSpPr txBox="1">
            <a:spLocks noChangeArrowheads="1"/>
          </p:cNvSpPr>
          <p:nvPr/>
        </p:nvSpPr>
        <p:spPr bwMode="auto">
          <a:xfrm>
            <a:off x="4720307" y="3182190"/>
            <a:ext cx="3527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تشرين الثاني 1936: لجنة بيل في القدس</a:t>
            </a:r>
            <a:endParaRPr lang="it-IT" altLang="it-CH" sz="1800" dirty="0">
              <a:solidFill>
                <a:srgbClr val="FFFFFF"/>
              </a:solidFill>
            </a:endParaRPr>
          </a:p>
        </p:txBody>
      </p:sp>
      <p:sp>
        <p:nvSpPr>
          <p:cNvPr id="133130" name="Rettangolo 1">
            <a:extLst>
              <a:ext uri="{FF2B5EF4-FFF2-40B4-BE49-F238E27FC236}">
                <a16:creationId xmlns:a16="http://schemas.microsoft.com/office/drawing/2014/main" id="{60F652C0-AAC8-A10B-7593-283230CB7FA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BC4ADD90-2B84-D226-B2EC-90AC125624A9}"/>
              </a:ext>
            </a:extLst>
          </p:cNvPr>
          <p:cNvSpPr txBox="1"/>
          <p:nvPr/>
        </p:nvSpPr>
        <p:spPr>
          <a:xfrm>
            <a:off x="2545556" y="5418732"/>
            <a:ext cx="1512168" cy="923330"/>
          </a:xfrm>
          <a:prstGeom prst="rect">
            <a:avLst/>
          </a:prstGeom>
          <a:solidFill>
            <a:schemeClr val="tx1"/>
          </a:solidFill>
        </p:spPr>
        <p:txBody>
          <a:bodyPr wrap="square" rtlCol="0">
            <a:spAutoFit/>
          </a:bodyPr>
          <a:lstStyle/>
          <a:p>
            <a:pPr algn="ctr"/>
            <a:r>
              <a:rPr lang="ar-AE" dirty="0"/>
              <a:t>ة </a:t>
            </a:r>
            <a:r>
              <a:rPr lang="ar-AE" dirty="0">
                <a:solidFill>
                  <a:schemeClr val="accent4">
                    <a:lumMod val="10000"/>
                  </a:schemeClr>
                </a:solidFill>
              </a:rPr>
              <a:t>الملكية (بيل) - مخطط تقسيم فلسطين 1937</a:t>
            </a:r>
            <a:endParaRPr lang="en-US" dirty="0">
              <a:solidFill>
                <a:schemeClr val="accent4">
                  <a:lumMod val="10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3">
            <a:extLst>
              <a:ext uri="{FF2B5EF4-FFF2-40B4-BE49-F238E27FC236}">
                <a16:creationId xmlns:a16="http://schemas.microsoft.com/office/drawing/2014/main" id="{D3FAD211-58DA-AC8E-5AFB-F67711C7DBA9}"/>
              </a:ext>
            </a:extLst>
          </p:cNvPr>
          <p:cNvSpPr>
            <a:spLocks noGrp="1"/>
          </p:cNvSpPr>
          <p:nvPr>
            <p:ph type="sldNum" sz="quarter" idx="12"/>
          </p:nvPr>
        </p:nvSpPr>
        <p:spPr>
          <a:xfrm>
            <a:off x="6313488" y="4111625"/>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CB3BE599-C3B7-4B00-8E0A-A96A78863AD6}" type="slidenum">
              <a:rPr lang="it-IT" altLang="it-CH" sz="1400" b="1" smtClean="0">
                <a:solidFill>
                  <a:srgbClr val="FFFFFF"/>
                </a:solidFill>
              </a:rPr>
              <a:pPr algn="ctr">
                <a:spcBef>
                  <a:spcPct val="0"/>
                </a:spcBef>
                <a:buFontTx/>
                <a:buNone/>
              </a:pPr>
              <a:t>27</a:t>
            </a:fld>
            <a:endParaRPr lang="it-IT" altLang="it-CH" sz="1400" b="1">
              <a:solidFill>
                <a:srgbClr val="FFFFFF"/>
              </a:solidFill>
            </a:endParaRPr>
          </a:p>
        </p:txBody>
      </p:sp>
      <p:pic>
        <p:nvPicPr>
          <p:cNvPr id="137220" name="Picture 3" descr="le navi tiger hill e parita a tel aviv 1-9-1939">
            <a:extLst>
              <a:ext uri="{FF2B5EF4-FFF2-40B4-BE49-F238E27FC236}">
                <a16:creationId xmlns:a16="http://schemas.microsoft.com/office/drawing/2014/main" id="{C8E336C4-D011-6046-E97C-FC75C641E320}"/>
              </a:ext>
            </a:extLst>
          </p:cNvPr>
          <p:cNvPicPr>
            <a:picLocks noChangeAspect="1" noChangeArrowheads="1"/>
          </p:cNvPicPr>
          <p:nvPr/>
        </p:nvPicPr>
        <p:blipFill>
          <a:blip r:embed="rId3">
            <a:lum bright="-10000" contrast="10000"/>
          </a:blip>
          <a:srcRect/>
          <a:stretch>
            <a:fillRect/>
          </a:stretch>
        </p:blipFill>
        <p:spPr bwMode="auto">
          <a:xfrm>
            <a:off x="4643438" y="4652963"/>
            <a:ext cx="3752850" cy="17859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37221" name="Picture 4" descr="arrivo di clandestini organizzati dalla alyah bet">
            <a:extLst>
              <a:ext uri="{FF2B5EF4-FFF2-40B4-BE49-F238E27FC236}">
                <a16:creationId xmlns:a16="http://schemas.microsoft.com/office/drawing/2014/main" id="{F3BD0256-7BBE-AFCF-8BD2-7B3352D7FD27}"/>
              </a:ext>
            </a:extLst>
          </p:cNvPr>
          <p:cNvPicPr>
            <a:picLocks noChangeAspect="1" noChangeArrowheads="1"/>
          </p:cNvPicPr>
          <p:nvPr/>
        </p:nvPicPr>
        <p:blipFill>
          <a:blip r:embed="rId4">
            <a:lum bright="-8000" contrast="10000"/>
          </a:blip>
          <a:srcRect/>
          <a:stretch>
            <a:fillRect/>
          </a:stretch>
        </p:blipFill>
        <p:spPr bwMode="auto">
          <a:xfrm>
            <a:off x="4643438" y="365125"/>
            <a:ext cx="3752850" cy="222091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37222" name="Picture 5" descr="train sopravvissuti sulla via per la palestina">
            <a:extLst>
              <a:ext uri="{FF2B5EF4-FFF2-40B4-BE49-F238E27FC236}">
                <a16:creationId xmlns:a16="http://schemas.microsoft.com/office/drawing/2014/main" id="{C1730636-4B43-10D8-9284-9619A47F172B}"/>
              </a:ext>
            </a:extLst>
          </p:cNvPr>
          <p:cNvPicPr>
            <a:picLocks noChangeAspect="1" noChangeArrowheads="1"/>
          </p:cNvPicPr>
          <p:nvPr/>
        </p:nvPicPr>
        <p:blipFill>
          <a:blip r:embed="rId5"/>
          <a:srcRect/>
          <a:stretch>
            <a:fillRect/>
          </a:stretch>
        </p:blipFill>
        <p:spPr bwMode="auto">
          <a:xfrm>
            <a:off x="746125" y="363538"/>
            <a:ext cx="3579813" cy="30003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37226" name="Picture 10" descr="aliya">
            <a:extLst>
              <a:ext uri="{FF2B5EF4-FFF2-40B4-BE49-F238E27FC236}">
                <a16:creationId xmlns:a16="http://schemas.microsoft.com/office/drawing/2014/main" id="{A0802486-F744-85FC-C0E5-3A1277A70580}"/>
              </a:ext>
            </a:extLst>
          </p:cNvPr>
          <p:cNvPicPr>
            <a:picLocks noChangeAspect="1" noChangeArrowheads="1"/>
          </p:cNvPicPr>
          <p:nvPr/>
        </p:nvPicPr>
        <p:blipFill>
          <a:blip r:embed="rId6"/>
          <a:srcRect/>
          <a:stretch>
            <a:fillRect/>
          </a:stretch>
        </p:blipFill>
        <p:spPr bwMode="auto">
          <a:xfrm>
            <a:off x="7113588" y="2817813"/>
            <a:ext cx="1282700" cy="1569661"/>
          </a:xfrm>
          <a:prstGeom prst="rect">
            <a:avLst/>
          </a:prstGeom>
          <a:ln>
            <a:noFill/>
          </a:ln>
          <a:effectLst>
            <a:outerShdw blurRad="292100" dist="139700" dir="2700000" algn="tl" rotWithShape="0">
              <a:srgbClr val="333333">
                <a:alpha val="65000"/>
              </a:srgbClr>
            </a:outerShdw>
          </a:effectLst>
        </p:spPr>
      </p:pic>
      <p:sp>
        <p:nvSpPr>
          <p:cNvPr id="149515" name="Text Box 11">
            <a:extLst>
              <a:ext uri="{FF2B5EF4-FFF2-40B4-BE49-F238E27FC236}">
                <a16:creationId xmlns:a16="http://schemas.microsoft.com/office/drawing/2014/main" id="{BD74888A-ECD5-D8CC-FFED-ACAA39884B66}"/>
              </a:ext>
            </a:extLst>
          </p:cNvPr>
          <p:cNvSpPr txBox="1">
            <a:spLocks noChangeArrowheads="1"/>
          </p:cNvSpPr>
          <p:nvPr/>
        </p:nvSpPr>
        <p:spPr bwMode="auto">
          <a:xfrm>
            <a:off x="5667375" y="4691796"/>
            <a:ext cx="1704975" cy="36933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ar-AE" altLang="it-CH" sz="1000" b="1" dirty="0">
                <a:solidFill>
                  <a:schemeClr val="accent4">
                    <a:lumMod val="10000"/>
                  </a:schemeClr>
                </a:solidFill>
              </a:rPr>
              <a:t>ا</a:t>
            </a:r>
            <a:r>
              <a:rPr lang="ar-AE" altLang="it-CH" sz="1000" dirty="0">
                <a:solidFill>
                  <a:schemeClr val="accent4">
                    <a:lumMod val="10000"/>
                  </a:schemeClr>
                </a:solidFill>
              </a:rPr>
              <a:t>ل</a:t>
            </a:r>
            <a:r>
              <a:rPr lang="ar-AE" altLang="it-CH" sz="1800" dirty="0">
                <a:solidFill>
                  <a:schemeClr val="accent4">
                    <a:lumMod val="10000"/>
                  </a:schemeClr>
                </a:solidFill>
              </a:rPr>
              <a:t>هجرة غير الشرعية</a:t>
            </a:r>
            <a:endParaRPr lang="it-IT" altLang="it-CH" sz="1800" dirty="0">
              <a:solidFill>
                <a:schemeClr val="accent4">
                  <a:lumMod val="10000"/>
                </a:schemeClr>
              </a:solidFill>
            </a:endParaRPr>
          </a:p>
        </p:txBody>
      </p:sp>
      <p:sp>
        <p:nvSpPr>
          <p:cNvPr id="135176" name="Text Box 15">
            <a:extLst>
              <a:ext uri="{FF2B5EF4-FFF2-40B4-BE49-F238E27FC236}">
                <a16:creationId xmlns:a16="http://schemas.microsoft.com/office/drawing/2014/main" id="{3AF43FD5-1115-0F7B-C3C4-D7B5842723D4}"/>
              </a:ext>
            </a:extLst>
          </p:cNvPr>
          <p:cNvSpPr txBox="1">
            <a:spLocks noChangeArrowheads="1"/>
          </p:cNvSpPr>
          <p:nvPr/>
        </p:nvSpPr>
        <p:spPr bwMode="auto">
          <a:xfrm>
            <a:off x="1720057" y="3429000"/>
            <a:ext cx="1598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السفر الى فلسطين</a:t>
            </a:r>
            <a:endParaRPr lang="it-IT" altLang="it-CH" sz="1800" dirty="0">
              <a:solidFill>
                <a:srgbClr val="FFFFFF"/>
              </a:solidFill>
            </a:endParaRPr>
          </a:p>
        </p:txBody>
      </p:sp>
      <p:pic>
        <p:nvPicPr>
          <p:cNvPr id="137232" name="Picture 16">
            <a:extLst>
              <a:ext uri="{FF2B5EF4-FFF2-40B4-BE49-F238E27FC236}">
                <a16:creationId xmlns:a16="http://schemas.microsoft.com/office/drawing/2014/main" id="{FD49EEB9-9D3F-C69B-936D-2F66EBF933BE}"/>
              </a:ext>
            </a:extLst>
          </p:cNvPr>
          <p:cNvPicPr>
            <a:picLocks noChangeAspect="1" noChangeArrowheads="1"/>
          </p:cNvPicPr>
          <p:nvPr/>
        </p:nvPicPr>
        <p:blipFill>
          <a:blip r:embed="rId7">
            <a:lum bright="-10000" contrast="10000"/>
          </a:blip>
          <a:srcRect/>
          <a:stretch>
            <a:fillRect/>
          </a:stretch>
        </p:blipFill>
        <p:spPr bwMode="auto">
          <a:xfrm>
            <a:off x="746125" y="3897313"/>
            <a:ext cx="3530600" cy="25415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35178" name="CasellaDiTesto 1">
            <a:extLst>
              <a:ext uri="{FF2B5EF4-FFF2-40B4-BE49-F238E27FC236}">
                <a16:creationId xmlns:a16="http://schemas.microsoft.com/office/drawing/2014/main" id="{C1F23C1F-6A46-E03D-EFDD-B674DD7354FF}"/>
              </a:ext>
            </a:extLst>
          </p:cNvPr>
          <p:cNvSpPr txBox="1">
            <a:spLocks noChangeArrowheads="1"/>
          </p:cNvSpPr>
          <p:nvPr/>
        </p:nvSpPr>
        <p:spPr bwMode="auto">
          <a:xfrm>
            <a:off x="5291138" y="4521200"/>
            <a:ext cx="385286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800"/>
          </a:p>
        </p:txBody>
      </p:sp>
      <p:sp>
        <p:nvSpPr>
          <p:cNvPr id="21" name="CasellaDiTesto 1">
            <a:extLst>
              <a:ext uri="{FF2B5EF4-FFF2-40B4-BE49-F238E27FC236}">
                <a16:creationId xmlns:a16="http://schemas.microsoft.com/office/drawing/2014/main" id="{A529E740-EDDA-2C3A-A090-DFEACBF7F133}"/>
              </a:ext>
            </a:extLst>
          </p:cNvPr>
          <p:cNvSpPr txBox="1">
            <a:spLocks noChangeArrowheads="1"/>
          </p:cNvSpPr>
          <p:nvPr/>
        </p:nvSpPr>
        <p:spPr bwMode="auto">
          <a:xfrm>
            <a:off x="4601369" y="2840227"/>
            <a:ext cx="1598612" cy="156966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ar-AE" altLang="it-CH" sz="2400" b="1" dirty="0">
                <a:solidFill>
                  <a:schemeClr val="accent4">
                    <a:lumMod val="10000"/>
                  </a:schemeClr>
                </a:solidFill>
              </a:rPr>
              <a:t>وصول المزيد من المهاجرين الصهاينة الأوروبيين</a:t>
            </a:r>
            <a:endParaRPr lang="it-CH" altLang="it-CH" sz="2400" b="1" dirty="0">
              <a:solidFill>
                <a:schemeClr val="accent4">
                  <a:lumMod val="10000"/>
                </a:schemeClr>
              </a:solidFill>
            </a:endParaRPr>
          </a:p>
        </p:txBody>
      </p:sp>
      <p:sp>
        <p:nvSpPr>
          <p:cNvPr id="135180" name="CasellaDiTesto 1">
            <a:extLst>
              <a:ext uri="{FF2B5EF4-FFF2-40B4-BE49-F238E27FC236}">
                <a16:creationId xmlns:a16="http://schemas.microsoft.com/office/drawing/2014/main" id="{4ED41135-232E-7CEB-ADB8-40330167A218}"/>
              </a:ext>
            </a:extLst>
          </p:cNvPr>
          <p:cNvSpPr txBox="1">
            <a:spLocks noChangeArrowheads="1"/>
          </p:cNvSpPr>
          <p:nvPr/>
        </p:nvSpPr>
        <p:spPr bwMode="auto">
          <a:xfrm>
            <a:off x="6242050" y="3060700"/>
            <a:ext cx="8715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ar-AE" altLang="en-US" sz="1800" dirty="0">
                <a:solidFill>
                  <a:srgbClr val="FFFFFF"/>
                </a:solidFill>
              </a:rPr>
              <a:t>الوكالة اليهودية</a:t>
            </a:r>
            <a:endParaRPr lang="en-US" altLang="en-US" sz="1800" dirty="0">
              <a:solidFill>
                <a:srgbClr val="FFFFFF"/>
              </a:solidFill>
            </a:endParaRPr>
          </a:p>
        </p:txBody>
      </p:sp>
      <p:sp>
        <p:nvSpPr>
          <p:cNvPr id="135181" name="Rettangolo 1">
            <a:extLst>
              <a:ext uri="{FF2B5EF4-FFF2-40B4-BE49-F238E27FC236}">
                <a16:creationId xmlns:a16="http://schemas.microsoft.com/office/drawing/2014/main" id="{FF2BEAE4-BB40-B90D-5DFA-61EB849FB14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cinema a Jaffa usurpato dagli ebrei">
            <a:extLst>
              <a:ext uri="{FF2B5EF4-FFF2-40B4-BE49-F238E27FC236}">
                <a16:creationId xmlns:a16="http://schemas.microsoft.com/office/drawing/2014/main" id="{96BB0730-4ED3-3420-982C-A76D60B4EC23}"/>
              </a:ext>
            </a:extLst>
          </p:cNvPr>
          <p:cNvPicPr>
            <a:picLocks noChangeAspect="1" noChangeArrowheads="1"/>
          </p:cNvPicPr>
          <p:nvPr/>
        </p:nvPicPr>
        <p:blipFill>
          <a:blip r:embed="rId3">
            <a:lum bright="-6000" contrast="32000"/>
            <a:extLst>
              <a:ext uri="{28A0092B-C50C-407E-A947-70E740481C1C}">
                <a14:useLocalDpi xmlns:a14="http://schemas.microsoft.com/office/drawing/2010/main" val="0"/>
              </a:ext>
            </a:extLst>
          </a:blip>
          <a:srcRect/>
          <a:stretch>
            <a:fillRect/>
          </a:stretch>
        </p:blipFill>
        <p:spPr bwMode="auto">
          <a:xfrm>
            <a:off x="6011863" y="176213"/>
            <a:ext cx="2882900" cy="3816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1555" name="Text Box 3">
            <a:extLst>
              <a:ext uri="{FF2B5EF4-FFF2-40B4-BE49-F238E27FC236}">
                <a16:creationId xmlns:a16="http://schemas.microsoft.com/office/drawing/2014/main" id="{F3EA1159-C393-6893-B8DA-E4455CE72C38}"/>
              </a:ext>
            </a:extLst>
          </p:cNvPr>
          <p:cNvSpPr txBox="1">
            <a:spLocks noChangeArrowheads="1"/>
          </p:cNvSpPr>
          <p:nvPr/>
        </p:nvSpPr>
        <p:spPr bwMode="auto">
          <a:xfrm>
            <a:off x="4681538" y="739775"/>
            <a:ext cx="1222375" cy="1908215"/>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it-CH" altLang="it-CH" sz="2200" b="1" dirty="0">
                <a:solidFill>
                  <a:schemeClr val="accent4">
                    <a:lumMod val="10000"/>
                  </a:schemeClr>
                </a:solidFill>
              </a:rPr>
              <a:t>1940     </a:t>
            </a:r>
            <a:r>
              <a:rPr lang="it-CH" altLang="it-CH" sz="1800" b="1" dirty="0">
                <a:solidFill>
                  <a:schemeClr val="accent4">
                    <a:lumMod val="10000"/>
                  </a:schemeClr>
                </a:solidFill>
              </a:rPr>
              <a:t>                        </a:t>
            </a:r>
            <a:r>
              <a:rPr lang="ar-AE" altLang="it-CH" sz="2400" dirty="0">
                <a:solidFill>
                  <a:schemeClr val="accent4">
                    <a:lumMod val="10000"/>
                  </a:schemeClr>
                </a:solidFill>
                <a:latin typeface="Bahnschrift Light" panose="020B0502040204020203" pitchFamily="34" charset="0"/>
              </a:rPr>
              <a:t>فلسطين على طريق التحضر</a:t>
            </a:r>
            <a:endParaRPr lang="it-IT" altLang="it-CH" sz="2400" dirty="0">
              <a:solidFill>
                <a:schemeClr val="accent4">
                  <a:lumMod val="10000"/>
                </a:schemeClr>
              </a:solidFill>
              <a:latin typeface="Bahnschrift Light" panose="020B0502040204020203" pitchFamily="34" charset="0"/>
            </a:endParaRPr>
          </a:p>
        </p:txBody>
      </p:sp>
      <p:pic>
        <p:nvPicPr>
          <p:cNvPr id="137220" name="Picture 4" descr="Il nuovo municipio di gerusalemme usurpato dagli ebrei ">
            <a:extLst>
              <a:ext uri="{FF2B5EF4-FFF2-40B4-BE49-F238E27FC236}">
                <a16:creationId xmlns:a16="http://schemas.microsoft.com/office/drawing/2014/main" id="{1BC72D65-3BAF-4689-657C-3536F3FDB16C}"/>
              </a:ext>
            </a:extLst>
          </p:cNvPr>
          <p:cNvPicPr>
            <a:picLocks noChangeAspect="1" noChangeArrowheads="1"/>
          </p:cNvPicPr>
          <p:nvPr/>
        </p:nvPicPr>
        <p:blipFill>
          <a:blip r:embed="rId4">
            <a:lum bright="-6000" contrast="32000"/>
            <a:extLst>
              <a:ext uri="{28A0092B-C50C-407E-A947-70E740481C1C}">
                <a14:useLocalDpi xmlns:a14="http://schemas.microsoft.com/office/drawing/2010/main" val="0"/>
              </a:ext>
            </a:extLst>
          </a:blip>
          <a:srcRect/>
          <a:stretch>
            <a:fillRect/>
          </a:stretch>
        </p:blipFill>
        <p:spPr bwMode="auto">
          <a:xfrm>
            <a:off x="307975" y="3271838"/>
            <a:ext cx="5487988" cy="3417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7221" name="Picture 5" descr="Via Jaffa a gerusalemme">
            <a:extLst>
              <a:ext uri="{FF2B5EF4-FFF2-40B4-BE49-F238E27FC236}">
                <a16:creationId xmlns:a16="http://schemas.microsoft.com/office/drawing/2014/main" id="{7EA90C37-1614-F666-B9C1-FC81CA21736D}"/>
              </a:ext>
            </a:extLst>
          </p:cNvPr>
          <p:cNvPicPr>
            <a:picLocks noChangeAspect="1" noChangeArrowheads="1"/>
          </p:cNvPicPr>
          <p:nvPr/>
        </p:nvPicPr>
        <p:blipFill>
          <a:blip r:embed="rId5">
            <a:lum bright="-6000" contrast="32000"/>
            <a:extLst>
              <a:ext uri="{28A0092B-C50C-407E-A947-70E740481C1C}">
                <a14:useLocalDpi xmlns:a14="http://schemas.microsoft.com/office/drawing/2010/main" val="0"/>
              </a:ext>
            </a:extLst>
          </a:blip>
          <a:srcRect/>
          <a:stretch>
            <a:fillRect/>
          </a:stretch>
        </p:blipFill>
        <p:spPr bwMode="auto">
          <a:xfrm>
            <a:off x="6011863" y="4064000"/>
            <a:ext cx="2879725" cy="2625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7222" name="Picture 6" descr="via commerciale a Gerusalemme commerci arabi usurpati poi dagli e">
            <a:extLst>
              <a:ext uri="{FF2B5EF4-FFF2-40B4-BE49-F238E27FC236}">
                <a16:creationId xmlns:a16="http://schemas.microsoft.com/office/drawing/2014/main" id="{99A8BB60-7678-1134-A6DF-F82CF242B9AC}"/>
              </a:ext>
            </a:extLst>
          </p:cNvPr>
          <p:cNvPicPr>
            <a:picLocks noChangeAspect="1" noChangeArrowheads="1"/>
          </p:cNvPicPr>
          <p:nvPr/>
        </p:nvPicPr>
        <p:blipFill>
          <a:blip r:embed="rId6">
            <a:lum bright="-6000" contrast="32000"/>
            <a:extLst>
              <a:ext uri="{28A0092B-C50C-407E-A947-70E740481C1C}">
                <a14:useLocalDpi xmlns:a14="http://schemas.microsoft.com/office/drawing/2010/main" val="0"/>
              </a:ext>
            </a:extLst>
          </a:blip>
          <a:srcRect b="5177"/>
          <a:stretch>
            <a:fillRect/>
          </a:stretch>
        </p:blipFill>
        <p:spPr bwMode="auto">
          <a:xfrm>
            <a:off x="307975" y="176213"/>
            <a:ext cx="4287838" cy="2941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7223" name="Text Box 7">
            <a:extLst>
              <a:ext uri="{FF2B5EF4-FFF2-40B4-BE49-F238E27FC236}">
                <a16:creationId xmlns:a16="http://schemas.microsoft.com/office/drawing/2014/main" id="{A2088488-D961-074C-BAAA-B94F84AD1904}"/>
              </a:ext>
            </a:extLst>
          </p:cNvPr>
          <p:cNvSpPr txBox="1">
            <a:spLocks noChangeArrowheads="1"/>
          </p:cNvSpPr>
          <p:nvPr/>
        </p:nvSpPr>
        <p:spPr bwMode="auto">
          <a:xfrm>
            <a:off x="7020272" y="278110"/>
            <a:ext cx="96857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ar-AE" altLang="it-CH" sz="1800" dirty="0">
                <a:solidFill>
                  <a:srgbClr val="FFFFFF"/>
                </a:solidFill>
              </a:rPr>
              <a:t>يافا: مسرح سينمائي</a:t>
            </a:r>
            <a:endParaRPr lang="it-IT" altLang="it-CH" sz="1800" dirty="0">
              <a:solidFill>
                <a:srgbClr val="FFFFFF"/>
              </a:solidFill>
            </a:endParaRPr>
          </a:p>
        </p:txBody>
      </p:sp>
      <p:sp>
        <p:nvSpPr>
          <p:cNvPr id="137224" name="Slide Number Placeholder 5">
            <a:extLst>
              <a:ext uri="{FF2B5EF4-FFF2-40B4-BE49-F238E27FC236}">
                <a16:creationId xmlns:a16="http://schemas.microsoft.com/office/drawing/2014/main" id="{FCB7BB75-45B7-34AF-004F-AD2787DF1C8C}"/>
              </a:ext>
            </a:extLst>
          </p:cNvPr>
          <p:cNvSpPr>
            <a:spLocks noGrp="1"/>
          </p:cNvSpPr>
          <p:nvPr>
            <p:ph type="sldNum" sz="quarter" idx="12"/>
          </p:nvPr>
        </p:nvSpPr>
        <p:spPr>
          <a:xfrm>
            <a:off x="5062538" y="2795588"/>
            <a:ext cx="5127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478742C2-E99E-4323-AC39-87DF39C384B1}" type="slidenum">
              <a:rPr lang="it-IT" altLang="it-CH" sz="1400" b="1" smtClean="0">
                <a:solidFill>
                  <a:srgbClr val="FFFFFF"/>
                </a:solidFill>
              </a:rPr>
              <a:pPr algn="ctr">
                <a:spcBef>
                  <a:spcPct val="0"/>
                </a:spcBef>
                <a:buFontTx/>
                <a:buNone/>
              </a:pPr>
              <a:t>28</a:t>
            </a:fld>
            <a:endParaRPr lang="it-IT" altLang="it-CH" sz="1400" b="1">
              <a:solidFill>
                <a:srgbClr val="FFFFFF"/>
              </a:solidFill>
            </a:endParaRPr>
          </a:p>
        </p:txBody>
      </p:sp>
      <p:sp>
        <p:nvSpPr>
          <p:cNvPr id="137225" name="Rettangolo 1">
            <a:extLst>
              <a:ext uri="{FF2B5EF4-FFF2-40B4-BE49-F238E27FC236}">
                <a16:creationId xmlns:a16="http://schemas.microsoft.com/office/drawing/2014/main" id="{0BDA7CEF-D196-328A-FE72-1317C1800CB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4">
            <a:extLst>
              <a:ext uri="{FF2B5EF4-FFF2-40B4-BE49-F238E27FC236}">
                <a16:creationId xmlns:a16="http://schemas.microsoft.com/office/drawing/2014/main" id="{7AFDAF3E-25D5-60AC-15E6-52FEE2F192D1}"/>
              </a:ext>
            </a:extLst>
          </p:cNvPr>
          <p:cNvSpPr>
            <a:spLocks noGrp="1"/>
          </p:cNvSpPr>
          <p:nvPr>
            <p:ph type="sldNum" sz="quarter" idx="12"/>
          </p:nvPr>
        </p:nvSpPr>
        <p:spPr>
          <a:xfrm>
            <a:off x="7669213" y="2479675"/>
            <a:ext cx="5397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89B26FF-FA23-4424-8837-360349176324}" type="slidenum">
              <a:rPr lang="it-IT" altLang="it-CH" sz="1400" b="1" smtClean="0">
                <a:solidFill>
                  <a:srgbClr val="FFFFFF"/>
                </a:solidFill>
              </a:rPr>
              <a:pPr>
                <a:spcBef>
                  <a:spcPct val="0"/>
                </a:spcBef>
                <a:buFontTx/>
                <a:buNone/>
              </a:pPr>
              <a:t>29</a:t>
            </a:fld>
            <a:endParaRPr lang="it-IT" altLang="it-CH" sz="1400" b="1">
              <a:solidFill>
                <a:srgbClr val="FFFFFF"/>
              </a:solidFill>
            </a:endParaRPr>
          </a:p>
        </p:txBody>
      </p:sp>
      <p:sp>
        <p:nvSpPr>
          <p:cNvPr id="139267" name="Rectangle 10">
            <a:extLst>
              <a:ext uri="{FF2B5EF4-FFF2-40B4-BE49-F238E27FC236}">
                <a16:creationId xmlns:a16="http://schemas.microsoft.com/office/drawing/2014/main" id="{EBEF7F34-B76D-DE7C-FB1B-8184D4218825}"/>
              </a:ext>
            </a:extLst>
          </p:cNvPr>
          <p:cNvSpPr>
            <a:spLocks noGrp="1" noChangeArrowheads="1"/>
          </p:cNvSpPr>
          <p:nvPr>
            <p:ph type="title"/>
          </p:nvPr>
        </p:nvSpPr>
        <p:spPr>
          <a:xfrm>
            <a:off x="8172450" y="908050"/>
            <a:ext cx="647700" cy="1084263"/>
          </a:xfrm>
        </p:spPr>
        <p:txBody>
          <a:bodyPr/>
          <a:lstStyle/>
          <a:p>
            <a:pPr eaLnBrk="1" hangingPunct="1"/>
            <a:r>
              <a:rPr lang="fr-FR" altLang="it-CH" sz="800">
                <a:solidFill>
                  <a:schemeClr val="bg1"/>
                </a:solidFill>
              </a:rPr>
              <a:t>Terrorismo sionista</a:t>
            </a:r>
          </a:p>
        </p:txBody>
      </p:sp>
      <p:sp>
        <p:nvSpPr>
          <p:cNvPr id="139268" name="Text Box 3">
            <a:extLst>
              <a:ext uri="{FF2B5EF4-FFF2-40B4-BE49-F238E27FC236}">
                <a16:creationId xmlns:a16="http://schemas.microsoft.com/office/drawing/2014/main" id="{13306D9C-F15C-4647-954A-E58E5BE391BA}"/>
              </a:ext>
            </a:extLst>
          </p:cNvPr>
          <p:cNvSpPr txBox="1">
            <a:spLocks noChangeArrowheads="1"/>
          </p:cNvSpPr>
          <p:nvPr/>
        </p:nvSpPr>
        <p:spPr bwMode="auto">
          <a:xfrm>
            <a:off x="223837" y="1998663"/>
            <a:ext cx="31289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100" b="1" dirty="0">
                <a:solidFill>
                  <a:srgbClr val="FFFFFF"/>
                </a:solidFill>
              </a:rPr>
              <a:t>1946 - </a:t>
            </a:r>
            <a:r>
              <a:rPr lang="ar-AE" altLang="it-CH" sz="1800" dirty="0">
                <a:solidFill>
                  <a:srgbClr val="FFFFFF"/>
                </a:solidFill>
              </a:rPr>
              <a:t>أسفر الهجوم على فندق الملك داود في القدس عن مقتل 100 شخص.</a:t>
            </a:r>
            <a:endParaRPr lang="it-IT" altLang="it-CH" sz="1800" dirty="0">
              <a:solidFill>
                <a:srgbClr val="FFFFFF"/>
              </a:solidFill>
            </a:endParaRPr>
          </a:p>
        </p:txBody>
      </p:sp>
      <p:pic>
        <p:nvPicPr>
          <p:cNvPr id="251911" name="Picture 5">
            <a:extLst>
              <a:ext uri="{FF2B5EF4-FFF2-40B4-BE49-F238E27FC236}">
                <a16:creationId xmlns:a16="http://schemas.microsoft.com/office/drawing/2014/main" id="{15A5ED0F-73E5-45F4-818B-AD3ABB5EF88D}"/>
              </a:ext>
            </a:extLst>
          </p:cNvPr>
          <p:cNvPicPr>
            <a:picLocks noGrp="1" noChangeAspect="1" noChangeArrowheads="1"/>
          </p:cNvPicPr>
          <p:nvPr>
            <p:ph sz="half" idx="4294967295"/>
          </p:nvPr>
        </p:nvPicPr>
        <p:blipFill>
          <a:blip r:embed="rId3">
            <a:lum bright="-8000" contrast="18000"/>
          </a:blip>
          <a:srcRect/>
          <a:stretch>
            <a:fillRect/>
          </a:stretch>
        </p:blipFill>
        <p:spPr>
          <a:xfrm>
            <a:off x="212725" y="192088"/>
            <a:ext cx="3168650" cy="1614487"/>
          </a:xfrm>
          <a:ln w="28575">
            <a:solidFill>
              <a:schemeClr val="tx1"/>
            </a:solidFill>
          </a:ln>
          <a:effectLst>
            <a:outerShdw blurRad="292100" dist="139700" dir="2700000" algn="tl" rotWithShape="0">
              <a:srgbClr val="333333">
                <a:alpha val="65000"/>
              </a:srgbClr>
            </a:outerShdw>
          </a:effectLst>
        </p:spPr>
      </p:pic>
      <p:pic>
        <p:nvPicPr>
          <p:cNvPr id="251914" name="Picture 8" descr="attentato sionista a bus arabo (forse)">
            <a:extLst>
              <a:ext uri="{FF2B5EF4-FFF2-40B4-BE49-F238E27FC236}">
                <a16:creationId xmlns:a16="http://schemas.microsoft.com/office/drawing/2014/main" id="{313274DF-7CD8-2C53-C635-97FCF1A8240B}"/>
              </a:ext>
            </a:extLst>
          </p:cNvPr>
          <p:cNvPicPr>
            <a:picLocks noChangeAspect="1" noChangeArrowheads="1"/>
          </p:cNvPicPr>
          <p:nvPr/>
        </p:nvPicPr>
        <p:blipFill>
          <a:blip r:embed="rId4"/>
          <a:srcRect/>
          <a:stretch>
            <a:fillRect/>
          </a:stretch>
        </p:blipFill>
        <p:spPr bwMode="auto">
          <a:xfrm>
            <a:off x="3552825" y="4652963"/>
            <a:ext cx="2447925" cy="1968500"/>
          </a:xfrm>
          <a:prstGeom prst="rect">
            <a:avLst/>
          </a:prstGeom>
          <a:ln w="28575">
            <a:solidFill>
              <a:schemeClr val="tx1"/>
            </a:solidFill>
          </a:ln>
          <a:effectLst>
            <a:outerShdw blurRad="292100" dist="139700" dir="2700000" algn="tl" rotWithShape="0">
              <a:srgbClr val="333333">
                <a:alpha val="65000"/>
              </a:srgbClr>
            </a:outerShdw>
          </a:effectLst>
        </p:spPr>
      </p:pic>
      <p:pic>
        <p:nvPicPr>
          <p:cNvPr id="251916" name="Picture 12" descr="C:\Users\Enrico\Desktop\Terrorismo sionista jpeg.jpg">
            <a:extLst>
              <a:ext uri="{FF2B5EF4-FFF2-40B4-BE49-F238E27FC236}">
                <a16:creationId xmlns:a16="http://schemas.microsoft.com/office/drawing/2014/main" id="{4A0C903B-E95D-97CE-7790-4F94B2BC3D5B}"/>
              </a:ext>
            </a:extLst>
          </p:cNvPr>
          <p:cNvPicPr>
            <a:picLocks noChangeAspect="1" noChangeArrowheads="1"/>
          </p:cNvPicPr>
          <p:nvPr/>
        </p:nvPicPr>
        <p:blipFill>
          <a:blip r:embed="rId5"/>
          <a:srcRect b="7277"/>
          <a:stretch>
            <a:fillRect/>
          </a:stretch>
        </p:blipFill>
        <p:spPr bwMode="auto">
          <a:xfrm>
            <a:off x="6372225" y="176213"/>
            <a:ext cx="2555875" cy="1630362"/>
          </a:xfrm>
          <a:prstGeom prst="rect">
            <a:avLst/>
          </a:prstGeom>
          <a:ln w="28575">
            <a:solidFill>
              <a:schemeClr val="tx1"/>
            </a:solidFill>
          </a:ln>
          <a:effectLst>
            <a:outerShdw blurRad="292100" dist="139700" dir="2700000" algn="tl" rotWithShape="0">
              <a:srgbClr val="333333">
                <a:alpha val="65000"/>
              </a:srgbClr>
            </a:outerShdw>
          </a:effectLst>
        </p:spPr>
      </p:pic>
      <p:pic>
        <p:nvPicPr>
          <p:cNvPr id="269326" name="Picture 14">
            <a:extLst>
              <a:ext uri="{FF2B5EF4-FFF2-40B4-BE49-F238E27FC236}">
                <a16:creationId xmlns:a16="http://schemas.microsoft.com/office/drawing/2014/main" id="{0CF57B8F-0F81-59E5-02BF-66A3FC08EE65}"/>
              </a:ext>
            </a:extLst>
          </p:cNvPr>
          <p:cNvPicPr>
            <a:picLocks noChangeAspect="1" noChangeArrowheads="1"/>
          </p:cNvPicPr>
          <p:nvPr/>
        </p:nvPicPr>
        <p:blipFill>
          <a:blip r:embed="rId6"/>
          <a:srcRect b="26407"/>
          <a:stretch>
            <a:fillRect/>
          </a:stretch>
        </p:blipFill>
        <p:spPr bwMode="auto">
          <a:xfrm>
            <a:off x="3708400" y="176213"/>
            <a:ext cx="2317750" cy="1630362"/>
          </a:xfrm>
          <a:prstGeom prst="rect">
            <a:avLst/>
          </a:prstGeom>
          <a:ln w="28575">
            <a:solidFill>
              <a:schemeClr val="tx1"/>
            </a:solidFill>
          </a:ln>
          <a:effectLst>
            <a:outerShdw blurRad="292100" dist="139700" dir="2700000" algn="tl" rotWithShape="0">
              <a:srgbClr val="333333">
                <a:alpha val="65000"/>
              </a:srgbClr>
            </a:outerShdw>
          </a:effectLst>
        </p:spPr>
      </p:pic>
      <p:pic>
        <p:nvPicPr>
          <p:cNvPr id="2" name="Immagine 1">
            <a:extLst>
              <a:ext uri="{FF2B5EF4-FFF2-40B4-BE49-F238E27FC236}">
                <a16:creationId xmlns:a16="http://schemas.microsoft.com/office/drawing/2014/main" id="{37210111-AD9B-52DD-AB33-35D68506045D}"/>
              </a:ext>
            </a:extLst>
          </p:cNvPr>
          <p:cNvPicPr>
            <a:picLocks noChangeAspect="1"/>
          </p:cNvPicPr>
          <p:nvPr/>
        </p:nvPicPr>
        <p:blipFill rotWithShape="1">
          <a:blip r:embed="rId7"/>
          <a:srcRect l="2443" t="1559" r="1959" b="20323"/>
          <a:stretch/>
        </p:blipFill>
        <p:spPr>
          <a:xfrm>
            <a:off x="201613" y="2930525"/>
            <a:ext cx="3151187" cy="3690938"/>
          </a:xfrm>
          <a:prstGeom prst="rect">
            <a:avLst/>
          </a:prstGeom>
          <a:ln w="28575">
            <a:solidFill>
              <a:schemeClr val="tx1"/>
            </a:solidFill>
          </a:ln>
          <a:effectLst>
            <a:outerShdw blurRad="292100" dist="139700" dir="2700000" algn="tl" rotWithShape="0">
              <a:srgbClr val="333333">
                <a:alpha val="65000"/>
              </a:srgbClr>
            </a:outerShdw>
          </a:effectLst>
        </p:spPr>
      </p:pic>
      <p:pic>
        <p:nvPicPr>
          <p:cNvPr id="449553" name="Picture 17" descr="https://upload.wikimedia.org/wikipedia/commons/thumb/2/24/Semiramis_Hotel.jpg/1280px-Semiramis_Hotel.jpg">
            <a:extLst>
              <a:ext uri="{FF2B5EF4-FFF2-40B4-BE49-F238E27FC236}">
                <a16:creationId xmlns:a16="http://schemas.microsoft.com/office/drawing/2014/main" id="{AF61F915-C8F2-34B0-EAAA-5C8646AA2E42}"/>
              </a:ext>
            </a:extLst>
          </p:cNvPr>
          <p:cNvPicPr>
            <a:picLocks noChangeAspect="1" noChangeArrowheads="1"/>
          </p:cNvPicPr>
          <p:nvPr/>
        </p:nvPicPr>
        <p:blipFill>
          <a:blip r:embed="rId8"/>
          <a:srcRect/>
          <a:stretch>
            <a:fillRect/>
          </a:stretch>
        </p:blipFill>
        <p:spPr bwMode="auto">
          <a:xfrm>
            <a:off x="6107113" y="4652963"/>
            <a:ext cx="2787650" cy="1968500"/>
          </a:xfrm>
          <a:prstGeom prst="rect">
            <a:avLst/>
          </a:prstGeom>
          <a:ln w="28575">
            <a:solidFill>
              <a:schemeClr val="tx1"/>
            </a:solidFill>
          </a:ln>
          <a:effectLst>
            <a:outerShdw blurRad="292100" dist="139700" dir="2700000" algn="tl" rotWithShape="0">
              <a:srgbClr val="333333">
                <a:alpha val="65000"/>
              </a:srgbClr>
            </a:outerShdw>
          </a:effectLst>
        </p:spPr>
      </p:pic>
      <p:sp>
        <p:nvSpPr>
          <p:cNvPr id="139275" name="Rettangolo 15">
            <a:extLst>
              <a:ext uri="{FF2B5EF4-FFF2-40B4-BE49-F238E27FC236}">
                <a16:creationId xmlns:a16="http://schemas.microsoft.com/office/drawing/2014/main" id="{FBCD4D40-C46D-2DF7-29F5-62E4B2C9D60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 name="CasellaDiTesto 3">
            <a:extLst>
              <a:ext uri="{FF2B5EF4-FFF2-40B4-BE49-F238E27FC236}">
                <a16:creationId xmlns:a16="http://schemas.microsoft.com/office/drawing/2014/main" id="{CF46A744-40B3-02D0-6916-01BD78324A7D}"/>
              </a:ext>
            </a:extLst>
          </p:cNvPr>
          <p:cNvSpPr txBox="1"/>
          <p:nvPr/>
        </p:nvSpPr>
        <p:spPr>
          <a:xfrm>
            <a:off x="3708400" y="2410768"/>
            <a:ext cx="3024188" cy="461665"/>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20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ar-AE" sz="2400" b="0" dirty="0"/>
              <a:t>الإرهاب الصهيوني</a:t>
            </a:r>
            <a:endParaRPr lang="it-CH" sz="2400" b="0" dirty="0"/>
          </a:p>
        </p:txBody>
      </p:sp>
      <p:sp>
        <p:nvSpPr>
          <p:cNvPr id="139277" name="CasellaDiTesto 4">
            <a:extLst>
              <a:ext uri="{FF2B5EF4-FFF2-40B4-BE49-F238E27FC236}">
                <a16:creationId xmlns:a16="http://schemas.microsoft.com/office/drawing/2014/main" id="{CC6CFC4D-A15C-3C4B-E0DE-876DAA090922}"/>
              </a:ext>
            </a:extLst>
          </p:cNvPr>
          <p:cNvSpPr txBox="1">
            <a:spLocks noChangeArrowheads="1"/>
          </p:cNvSpPr>
          <p:nvPr/>
        </p:nvSpPr>
        <p:spPr bwMode="auto">
          <a:xfrm>
            <a:off x="3627439" y="2965450"/>
            <a:ext cx="46889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400" dirty="0"/>
              <a:t>منذ عام 1936 ، تهاجم المليشيات الصهيونية الهاغانا ، والإرجون ، وعصابة شتيرن ، إلخ ، وتقتل البريطانيين والفلسطينيين بشكل منهجي. قبل عام 1948 كان هناك بالفعل 60 ألف نازح فلسطيني.</a:t>
            </a:r>
            <a:endParaRPr lang="en-US" altLang="en-US" sz="1400" dirty="0"/>
          </a:p>
        </p:txBody>
      </p:sp>
      <p:sp>
        <p:nvSpPr>
          <p:cNvPr id="139278" name="CasellaDiTesto 12">
            <a:extLst>
              <a:ext uri="{FF2B5EF4-FFF2-40B4-BE49-F238E27FC236}">
                <a16:creationId xmlns:a16="http://schemas.microsoft.com/office/drawing/2014/main" id="{021FF665-7AD2-E311-76A9-48B7C344AA87}"/>
              </a:ext>
            </a:extLst>
          </p:cNvPr>
          <p:cNvSpPr txBox="1">
            <a:spLocks noChangeArrowheads="1"/>
          </p:cNvSpPr>
          <p:nvPr/>
        </p:nvSpPr>
        <p:spPr bwMode="auto">
          <a:xfrm>
            <a:off x="6888163" y="1868488"/>
            <a:ext cx="21367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400" dirty="0">
                <a:solidFill>
                  <a:srgbClr val="FFFFFF"/>
                </a:solidFill>
              </a:rPr>
              <a:t>1946: هجوم على خط القطار بين يافا والقدس</a:t>
            </a:r>
            <a:endParaRPr lang="it-CH" altLang="it-CH" sz="1400" dirty="0">
              <a:solidFill>
                <a:srgbClr val="FFFFFF"/>
              </a:solidFill>
            </a:endParaRPr>
          </a:p>
        </p:txBody>
      </p:sp>
      <p:sp>
        <p:nvSpPr>
          <p:cNvPr id="139279" name="CasellaDiTesto 1">
            <a:extLst>
              <a:ext uri="{FF2B5EF4-FFF2-40B4-BE49-F238E27FC236}">
                <a16:creationId xmlns:a16="http://schemas.microsoft.com/office/drawing/2014/main" id="{0FB7BF83-81FA-D042-EAC3-201C394209CF}"/>
              </a:ext>
            </a:extLst>
          </p:cNvPr>
          <p:cNvSpPr txBox="1">
            <a:spLocks noChangeArrowheads="1"/>
          </p:cNvSpPr>
          <p:nvPr/>
        </p:nvSpPr>
        <p:spPr bwMode="auto">
          <a:xfrm>
            <a:off x="3596352" y="1833344"/>
            <a:ext cx="24297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ar-AE" altLang="it-CH" sz="1400" dirty="0">
                <a:solidFill>
                  <a:srgbClr val="FFFFFF"/>
                </a:solidFill>
              </a:rPr>
              <a:t>4 كانون الثاني 1948: دمار مبنى البلدية في يافا أسفر عن مقتل 26 مدنياً</a:t>
            </a:r>
            <a:endParaRPr lang="it-CH" altLang="it-CH" sz="1400" dirty="0">
              <a:solidFill>
                <a:srgbClr val="FFFFFF"/>
              </a:solidFill>
            </a:endParaRPr>
          </a:p>
        </p:txBody>
      </p:sp>
      <p:sp>
        <p:nvSpPr>
          <p:cNvPr id="139280" name="Text Box 7">
            <a:extLst>
              <a:ext uri="{FF2B5EF4-FFF2-40B4-BE49-F238E27FC236}">
                <a16:creationId xmlns:a16="http://schemas.microsoft.com/office/drawing/2014/main" id="{C48D76CB-19B8-7337-6551-931A94E58272}"/>
              </a:ext>
            </a:extLst>
          </p:cNvPr>
          <p:cNvSpPr txBox="1">
            <a:spLocks noChangeArrowheads="1"/>
          </p:cNvSpPr>
          <p:nvPr/>
        </p:nvSpPr>
        <p:spPr bwMode="auto">
          <a:xfrm>
            <a:off x="6618758" y="4106396"/>
            <a:ext cx="20628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dirty="0"/>
              <a:t>1948 ، 6 كانون الثاني ، قصف فندق سميراميس في القدس</a:t>
            </a:r>
            <a:endParaRPr lang="it-IT" altLang="it-CH" sz="1400" dirty="0"/>
          </a:p>
        </p:txBody>
      </p:sp>
      <p:sp>
        <p:nvSpPr>
          <p:cNvPr id="139281" name="Text Box 9">
            <a:extLst>
              <a:ext uri="{FF2B5EF4-FFF2-40B4-BE49-F238E27FC236}">
                <a16:creationId xmlns:a16="http://schemas.microsoft.com/office/drawing/2014/main" id="{DD7B1233-5B64-E18F-EF14-DCDDB34D40A7}"/>
              </a:ext>
            </a:extLst>
          </p:cNvPr>
          <p:cNvSpPr txBox="1">
            <a:spLocks noChangeArrowheads="1"/>
          </p:cNvSpPr>
          <p:nvPr/>
        </p:nvSpPr>
        <p:spPr bwMode="auto">
          <a:xfrm>
            <a:off x="3977210" y="4106396"/>
            <a:ext cx="18806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dirty="0"/>
              <a:t>هجوم على حافلة ، القدس ، 29 ديسمبر ، </a:t>
            </a:r>
            <a:r>
              <a:rPr lang="ar-AE" altLang="it-CH" sz="1100" b="1" dirty="0"/>
              <a:t>1947</a:t>
            </a:r>
            <a:endParaRPr lang="it-IT" altLang="it-CH" sz="1100"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B7A9C-63AB-E3C0-E46B-D047C1D1BBCD}"/>
            </a:ext>
          </a:extLst>
        </p:cNvPr>
        <p:cNvGrpSpPr/>
        <p:nvPr/>
      </p:nvGrpSpPr>
      <p:grpSpPr>
        <a:xfrm>
          <a:off x="0" y="0"/>
          <a:ext cx="0" cy="0"/>
          <a:chOff x="0" y="0"/>
          <a:chExt cx="0" cy="0"/>
        </a:xfrm>
      </p:grpSpPr>
      <p:sp>
        <p:nvSpPr>
          <p:cNvPr id="7" name="Rettangolo 6">
            <a:extLst>
              <a:ext uri="{FF2B5EF4-FFF2-40B4-BE49-F238E27FC236}">
                <a16:creationId xmlns:a16="http://schemas.microsoft.com/office/drawing/2014/main" id="{33C61990-8C37-397A-0B58-65851D2D11EE}"/>
              </a:ext>
            </a:extLst>
          </p:cNvPr>
          <p:cNvSpPr/>
          <p:nvPr/>
        </p:nvSpPr>
        <p:spPr>
          <a:xfrm>
            <a:off x="395536" y="404664"/>
            <a:ext cx="8352928" cy="4752528"/>
          </a:xfrm>
          <a:prstGeom prst="rect">
            <a:avLst/>
          </a:prstGeom>
          <a:solidFill>
            <a:schemeClr val="tx1">
              <a:lumMod val="95000"/>
            </a:schemeClr>
          </a:solidFill>
          <a:ln w="28575">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4">
            <a:extLst>
              <a:ext uri="{FF2B5EF4-FFF2-40B4-BE49-F238E27FC236}">
                <a16:creationId xmlns:a16="http://schemas.microsoft.com/office/drawing/2014/main" id="{C18669F1-738F-2B8F-4D2A-E9171D252E04}"/>
              </a:ext>
            </a:extLst>
          </p:cNvPr>
          <p:cNvSpPr txBox="1"/>
          <p:nvPr/>
        </p:nvSpPr>
        <p:spPr>
          <a:xfrm>
            <a:off x="2759984" y="5409746"/>
            <a:ext cx="3624032" cy="276999"/>
          </a:xfrm>
          <a:prstGeom prst="rect">
            <a:avLst/>
          </a:prstGeom>
          <a:noFill/>
        </p:spPr>
        <p:txBody>
          <a:bodyPr wrap="square" rtlCol="0">
            <a:spAutoFit/>
          </a:bodyPr>
          <a:lstStyle/>
          <a:p>
            <a:pPr algn="ctr"/>
            <a:r>
              <a:rPr lang="ar-AE" sz="1200" dirty="0"/>
              <a:t>* رسالة بن غوريون التي كتبها في عام 1937 إلى ابنه.</a:t>
            </a:r>
            <a:endParaRPr lang="en-US" sz="1200" dirty="0"/>
          </a:p>
        </p:txBody>
      </p:sp>
      <p:pic>
        <p:nvPicPr>
          <p:cNvPr id="1027" name="Picture 3" descr="Ben-Gurion, Epilogue | documentary Channel">
            <a:extLst>
              <a:ext uri="{FF2B5EF4-FFF2-40B4-BE49-F238E27FC236}">
                <a16:creationId xmlns:a16="http://schemas.microsoft.com/office/drawing/2014/main" id="{FC19040D-B43F-6D89-BD52-B5598AFE6E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88"/>
          <a:stretch/>
        </p:blipFill>
        <p:spPr bwMode="auto">
          <a:xfrm>
            <a:off x="1251243" y="1396929"/>
            <a:ext cx="2773177" cy="1792756"/>
          </a:xfrm>
          <a:prstGeom prst="rect">
            <a:avLst/>
          </a:prstGeom>
          <a:ln w="381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099C24E7-0FF6-396D-970B-401CE1EDC7A4}"/>
              </a:ext>
            </a:extLst>
          </p:cNvPr>
          <p:cNvSpPr txBox="1"/>
          <p:nvPr/>
        </p:nvSpPr>
        <p:spPr>
          <a:xfrm>
            <a:off x="1189736" y="3333701"/>
            <a:ext cx="3011349" cy="1000274"/>
          </a:xfrm>
          <a:prstGeom prst="rect">
            <a:avLst/>
          </a:prstGeom>
          <a:noFill/>
        </p:spPr>
        <p:txBody>
          <a:bodyPr wrap="square" rtlCol="0">
            <a:spAutoFit/>
          </a:bodyPr>
          <a:lstStyle/>
          <a:p>
            <a:pPr algn="ctr"/>
            <a:r>
              <a:rPr lang="en-US" b="1" dirty="0">
                <a:solidFill>
                  <a:schemeClr val="accent4">
                    <a:lumMod val="10000"/>
                  </a:schemeClr>
                </a:solidFill>
              </a:rPr>
              <a:t>1973 - 1886  </a:t>
            </a:r>
            <a:r>
              <a:rPr lang="ar-AE" b="1" dirty="0">
                <a:solidFill>
                  <a:schemeClr val="accent4">
                    <a:lumMod val="10000"/>
                  </a:schemeClr>
                </a:solidFill>
              </a:rPr>
              <a:t>بن غوريون</a:t>
            </a:r>
            <a:endParaRPr lang="en-US" b="1" dirty="0">
              <a:solidFill>
                <a:schemeClr val="accent4">
                  <a:lumMod val="10000"/>
                </a:schemeClr>
              </a:solidFill>
            </a:endParaRPr>
          </a:p>
          <a:p>
            <a:pPr algn="ctr"/>
            <a:endParaRPr lang="en-US" sz="500" dirty="0">
              <a:solidFill>
                <a:schemeClr val="accent4">
                  <a:lumMod val="10000"/>
                </a:schemeClr>
              </a:solidFill>
            </a:endParaRPr>
          </a:p>
          <a:p>
            <a:pPr algn="ctr"/>
            <a:r>
              <a:rPr lang="ar-AE" dirty="0">
                <a:solidFill>
                  <a:schemeClr val="accent4">
                    <a:lumMod val="10000"/>
                  </a:schemeClr>
                </a:solidFill>
              </a:rPr>
              <a:t>رئيس وزراء إسرائيل</a:t>
            </a:r>
            <a:endParaRPr lang="en-US" dirty="0">
              <a:solidFill>
                <a:schemeClr val="accent4">
                  <a:lumMod val="10000"/>
                </a:schemeClr>
              </a:solidFill>
            </a:endParaRPr>
          </a:p>
          <a:p>
            <a:pPr algn="ctr"/>
            <a:r>
              <a:rPr lang="en-US" dirty="0">
                <a:solidFill>
                  <a:schemeClr val="accent4">
                    <a:lumMod val="10000"/>
                  </a:schemeClr>
                </a:solidFill>
              </a:rPr>
              <a:t>1963 - 1955 </a:t>
            </a:r>
            <a:r>
              <a:rPr lang="ar-AE" dirty="0">
                <a:solidFill>
                  <a:schemeClr val="accent4">
                    <a:lumMod val="10000"/>
                  </a:schemeClr>
                </a:solidFill>
              </a:rPr>
              <a:t>و</a:t>
            </a:r>
            <a:r>
              <a:rPr lang="en-US" dirty="0">
                <a:solidFill>
                  <a:schemeClr val="accent4">
                    <a:lumMod val="10000"/>
                  </a:schemeClr>
                </a:solidFill>
              </a:rPr>
              <a:t> 1953 -1948</a:t>
            </a:r>
          </a:p>
        </p:txBody>
      </p:sp>
      <p:sp>
        <p:nvSpPr>
          <p:cNvPr id="2" name="Slide Number Placeholder 3">
            <a:extLst>
              <a:ext uri="{FF2B5EF4-FFF2-40B4-BE49-F238E27FC236}">
                <a16:creationId xmlns:a16="http://schemas.microsoft.com/office/drawing/2014/main" id="{7BBF1399-E3F2-8C08-0794-731C9BD5BEC9}"/>
              </a:ext>
            </a:extLst>
          </p:cNvPr>
          <p:cNvSpPr>
            <a:spLocks noGrp="1"/>
          </p:cNvSpPr>
          <p:nvPr>
            <p:ph type="sldNum" sz="quarter" idx="12"/>
          </p:nvPr>
        </p:nvSpPr>
        <p:spPr>
          <a:xfrm>
            <a:off x="6995516" y="5389550"/>
            <a:ext cx="528812" cy="369332"/>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958E1E19-33AE-4A22-97AB-64223FFD6DB4}" type="slidenum">
              <a:rPr lang="it-IT" altLang="it-CH" sz="1400" b="1" smtClean="0"/>
              <a:pPr>
                <a:spcBef>
                  <a:spcPct val="0"/>
                </a:spcBef>
                <a:buFontTx/>
                <a:buNone/>
                <a:defRPr/>
              </a:pPr>
              <a:t>3</a:t>
            </a:fld>
            <a:endParaRPr lang="it-IT" altLang="it-CH" sz="1400" b="1" dirty="0"/>
          </a:p>
        </p:txBody>
      </p:sp>
      <p:sp>
        <p:nvSpPr>
          <p:cNvPr id="3" name="CasellaDiTesto 2">
            <a:extLst>
              <a:ext uri="{FF2B5EF4-FFF2-40B4-BE49-F238E27FC236}">
                <a16:creationId xmlns:a16="http://schemas.microsoft.com/office/drawing/2014/main" id="{89D54BEE-DE04-CEFC-6C11-145D671D36DF}"/>
              </a:ext>
            </a:extLst>
          </p:cNvPr>
          <p:cNvSpPr txBox="1"/>
          <p:nvPr/>
        </p:nvSpPr>
        <p:spPr>
          <a:xfrm>
            <a:off x="5260227" y="2780928"/>
            <a:ext cx="2179903" cy="1246495"/>
          </a:xfrm>
          <a:prstGeom prst="rect">
            <a:avLst/>
          </a:prstGeom>
          <a:solidFill>
            <a:srgbClr val="FFFF00"/>
          </a:solidFill>
          <a:ln w="12700">
            <a:solidFill>
              <a:schemeClr val="accent4">
                <a:lumMod val="10000"/>
              </a:schemeClr>
            </a:solidFill>
          </a:ln>
        </p:spPr>
        <p:txBody>
          <a:bodyPr wrap="square" rtlCol="0">
            <a:spAutoFit/>
          </a:bodyPr>
          <a:lstStyle/>
          <a:p>
            <a:pPr algn="ctr"/>
            <a:r>
              <a:rPr lang="ar-AE" sz="2500" b="1" dirty="0">
                <a:solidFill>
                  <a:schemeClr val="accent4">
                    <a:lumMod val="10000"/>
                  </a:schemeClr>
                </a:solidFill>
              </a:rPr>
              <a:t>حالة كلاسيكية للاستعمار الاستيطاني</a:t>
            </a:r>
            <a:endParaRPr lang="en-US" sz="2500" b="1" dirty="0">
              <a:solidFill>
                <a:schemeClr val="accent4">
                  <a:lumMod val="10000"/>
                </a:schemeClr>
              </a:solidFill>
            </a:endParaRPr>
          </a:p>
        </p:txBody>
      </p:sp>
      <p:sp>
        <p:nvSpPr>
          <p:cNvPr id="9" name="CasellaDiTesto 8">
            <a:extLst>
              <a:ext uri="{FF2B5EF4-FFF2-40B4-BE49-F238E27FC236}">
                <a16:creationId xmlns:a16="http://schemas.microsoft.com/office/drawing/2014/main" id="{ABC0B419-5E1C-3F75-33F2-13CD16855946}"/>
              </a:ext>
            </a:extLst>
          </p:cNvPr>
          <p:cNvSpPr txBox="1"/>
          <p:nvPr/>
        </p:nvSpPr>
        <p:spPr>
          <a:xfrm>
            <a:off x="4427984" y="1374211"/>
            <a:ext cx="3096344" cy="1015663"/>
          </a:xfrm>
          <a:prstGeom prst="rect">
            <a:avLst/>
          </a:prstGeom>
          <a:noFill/>
        </p:spPr>
        <p:txBody>
          <a:bodyPr wrap="square" rtlCol="0">
            <a:spAutoFit/>
          </a:bodyPr>
          <a:lstStyle/>
          <a:p>
            <a:pPr algn="r"/>
            <a:r>
              <a:rPr lang="ar-AE" sz="3000" b="1" dirty="0"/>
              <a:t>"</a:t>
            </a:r>
            <a:r>
              <a:rPr lang="ar-AE" sz="3000" b="1" dirty="0">
                <a:solidFill>
                  <a:schemeClr val="accent4">
                    <a:lumMod val="10000"/>
                  </a:schemeClr>
                </a:solidFill>
              </a:rPr>
              <a:t>سنطرد العرب ونأخذ” مكانهم."</a:t>
            </a:r>
            <a:endParaRPr lang="en-US" sz="3000" b="1" dirty="0">
              <a:solidFill>
                <a:schemeClr val="accent4">
                  <a:lumMod val="10000"/>
                </a:schemeClr>
              </a:solidFill>
            </a:endParaRPr>
          </a:p>
        </p:txBody>
      </p:sp>
      <p:sp>
        <p:nvSpPr>
          <p:cNvPr id="4" name="CasellaDiTesto 1">
            <a:extLst>
              <a:ext uri="{FF2B5EF4-FFF2-40B4-BE49-F238E27FC236}">
                <a16:creationId xmlns:a16="http://schemas.microsoft.com/office/drawing/2014/main" id="{9307F19F-0EFC-DF07-559E-6B28791290EB}"/>
              </a:ext>
            </a:extLst>
          </p:cNvPr>
          <p:cNvSpPr txBox="1">
            <a:spLocks noChangeArrowheads="1"/>
          </p:cNvSpPr>
          <p:nvPr/>
        </p:nvSpPr>
        <p:spPr bwMode="auto">
          <a:xfrm>
            <a:off x="1835696" y="5857112"/>
            <a:ext cx="547260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AE" altLang="it-CH" sz="1400" dirty="0">
                <a:latin typeface="+mn-lt"/>
                <a:cs typeface="+mn-cs"/>
              </a:rPr>
              <a:t>من المهم جداً دراسة تاريخ فلسطين لفهم ما حدث ويحدث في فلسطين. </a:t>
            </a:r>
            <a:endParaRPr lang="en-US" altLang="it-CH" sz="1400" dirty="0">
              <a:latin typeface="+mn-lt"/>
              <a:cs typeface="+mn-cs"/>
            </a:endParaRPr>
          </a:p>
          <a:p>
            <a:pPr algn="ctr" eaLnBrk="1" hangingPunct="1"/>
            <a:r>
              <a:rPr lang="en-US" altLang="it-CH" sz="1400" dirty="0"/>
              <a:t>(Ilan </a:t>
            </a:r>
            <a:r>
              <a:rPr lang="en-US" altLang="it-CH" sz="1400" dirty="0" err="1"/>
              <a:t>Pappe</a:t>
            </a:r>
            <a:r>
              <a:rPr lang="en-US" altLang="it-CH" sz="1400" dirty="0"/>
              <a:t>) - https://www.youtube.com/watch?v=ug45Mv1eaL0  </a:t>
            </a:r>
          </a:p>
        </p:txBody>
      </p:sp>
    </p:spTree>
    <p:extLst>
      <p:ext uri="{BB962C8B-B14F-4D97-AF65-F5344CB8AC3E}">
        <p14:creationId xmlns:p14="http://schemas.microsoft.com/office/powerpoint/2010/main" val="2987135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4">
            <a:extLst>
              <a:ext uri="{FF2B5EF4-FFF2-40B4-BE49-F238E27FC236}">
                <a16:creationId xmlns:a16="http://schemas.microsoft.com/office/drawing/2014/main" id="{C527DE21-40B8-F0A0-B295-73870DA5EED8}"/>
              </a:ext>
            </a:extLst>
          </p:cNvPr>
          <p:cNvSpPr>
            <a:spLocks noGrp="1"/>
          </p:cNvSpPr>
          <p:nvPr>
            <p:ph type="sldNum" sz="quarter" idx="12"/>
          </p:nvPr>
        </p:nvSpPr>
        <p:spPr>
          <a:xfrm>
            <a:off x="7897514" y="3733347"/>
            <a:ext cx="547687" cy="404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B817E2B-B29D-4021-AEFB-2750EE7F7668}" type="slidenum">
              <a:rPr lang="it-IT" altLang="it-CH" sz="1400" b="1" smtClean="0">
                <a:solidFill>
                  <a:srgbClr val="FFFFFF"/>
                </a:solidFill>
              </a:rPr>
              <a:pPr>
                <a:spcBef>
                  <a:spcPct val="0"/>
                </a:spcBef>
                <a:buFontTx/>
                <a:buNone/>
              </a:pPr>
              <a:t>30</a:t>
            </a:fld>
            <a:endParaRPr lang="it-IT" altLang="it-CH" sz="1400" b="1" dirty="0">
              <a:solidFill>
                <a:srgbClr val="FFFFFF"/>
              </a:solidFill>
            </a:endParaRPr>
          </a:p>
        </p:txBody>
      </p:sp>
      <p:pic>
        <p:nvPicPr>
          <p:cNvPr id="130052" name="Picture 2" descr="le fasi storiche di Israele mappe semplici e chiare">
            <a:extLst>
              <a:ext uri="{FF2B5EF4-FFF2-40B4-BE49-F238E27FC236}">
                <a16:creationId xmlns:a16="http://schemas.microsoft.com/office/drawing/2014/main" id="{8F8A8548-14DA-F1E0-3C45-B3AE69DA84B6}"/>
              </a:ext>
            </a:extLst>
          </p:cNvPr>
          <p:cNvPicPr>
            <a:picLocks noGrp="1" noChangeAspect="1" noChangeArrowheads="1"/>
          </p:cNvPicPr>
          <p:nvPr>
            <p:ph sz="half" idx="4294967295"/>
          </p:nvPr>
        </p:nvPicPr>
        <p:blipFill rotWithShape="1">
          <a:blip r:embed="rId3"/>
          <a:srcRect l="68696" t="1534" r="1316" b="53421"/>
          <a:stretch/>
        </p:blipFill>
        <p:spPr>
          <a:xfrm>
            <a:off x="827584" y="538956"/>
            <a:ext cx="3462337" cy="5780087"/>
          </a:xfrm>
          <a:ln w="38100">
            <a:solidFill>
              <a:schemeClr val="tx1"/>
            </a:solidFill>
          </a:ln>
          <a:effectLst>
            <a:outerShdw blurRad="292100" dist="139700" dir="2700000" algn="tl" rotWithShape="0">
              <a:srgbClr val="333333">
                <a:alpha val="65000"/>
              </a:srgbClr>
            </a:outerShdw>
          </a:effectLst>
        </p:spPr>
      </p:pic>
      <p:sp>
        <p:nvSpPr>
          <p:cNvPr id="130053" name="Text Box 3">
            <a:extLst>
              <a:ext uri="{FF2B5EF4-FFF2-40B4-BE49-F238E27FC236}">
                <a16:creationId xmlns:a16="http://schemas.microsoft.com/office/drawing/2014/main" id="{7131A57A-678C-3087-86D5-B25C2F958E82}"/>
              </a:ext>
            </a:extLst>
          </p:cNvPr>
          <p:cNvSpPr txBox="1">
            <a:spLocks noChangeArrowheads="1"/>
          </p:cNvSpPr>
          <p:nvPr/>
        </p:nvSpPr>
        <p:spPr bwMode="auto">
          <a:xfrm>
            <a:off x="4570909" y="2386806"/>
            <a:ext cx="3961010" cy="1031051"/>
          </a:xfrm>
          <a:prstGeom prst="rect">
            <a:avLst/>
          </a:prstGeom>
          <a:solidFill>
            <a:srgbClr val="FFFF00"/>
          </a:solidFill>
          <a:ln w="12700">
            <a:solidFill>
              <a:schemeClr val="accent4">
                <a:lumMod val="10000"/>
              </a:schemeClr>
            </a:solid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500" b="1" dirty="0">
                <a:solidFill>
                  <a:schemeClr val="accent4">
                    <a:lumMod val="10000"/>
                  </a:schemeClr>
                </a:solidFill>
                <a:cs typeface="Arial" charset="0"/>
              </a:rPr>
              <a:t>1947</a:t>
            </a:r>
          </a:p>
          <a:p>
            <a:pPr algn="ctr" eaLnBrk="1" hangingPunct="1">
              <a:spcBef>
                <a:spcPct val="50000"/>
              </a:spcBef>
              <a:buFontTx/>
              <a:buNone/>
              <a:defRPr/>
            </a:pPr>
            <a:r>
              <a:rPr lang="ar-AE" altLang="it-CH" sz="2400" dirty="0">
                <a:solidFill>
                  <a:schemeClr val="accent4">
                    <a:lumMod val="10000"/>
                  </a:schemeClr>
                </a:solidFill>
                <a:cs typeface="Arial" charset="0"/>
              </a:rPr>
              <a:t>حوالي 6٪ من الأرض مملوكة لليهود.</a:t>
            </a:r>
            <a:endParaRPr lang="en-US" altLang="it-CH" sz="2400" dirty="0">
              <a:solidFill>
                <a:schemeClr val="accent4">
                  <a:lumMod val="10000"/>
                </a:schemeClr>
              </a:solidFill>
              <a:cs typeface="Arial" charset="0"/>
            </a:endParaRPr>
          </a:p>
        </p:txBody>
      </p:sp>
      <p:pic>
        <p:nvPicPr>
          <p:cNvPr id="130054" name="Picture 4">
            <a:extLst>
              <a:ext uri="{FF2B5EF4-FFF2-40B4-BE49-F238E27FC236}">
                <a16:creationId xmlns:a16="http://schemas.microsoft.com/office/drawing/2014/main" id="{342F4325-1984-CDCD-79EE-4004038A5FD8}"/>
              </a:ext>
            </a:extLst>
          </p:cNvPr>
          <p:cNvPicPr>
            <a:picLocks noGrp="1" noChangeAspect="1" noChangeArrowheads="1"/>
          </p:cNvPicPr>
          <p:nvPr>
            <p:ph sz="half" idx="4294967295"/>
          </p:nvPr>
        </p:nvPicPr>
        <p:blipFill>
          <a:blip r:embed="rId4">
            <a:lum bright="-10000" contrast="8000"/>
          </a:blip>
          <a:srcRect/>
          <a:stretch>
            <a:fillRect/>
          </a:stretch>
        </p:blipFill>
        <p:spPr>
          <a:xfrm>
            <a:off x="4570909" y="4453153"/>
            <a:ext cx="3961010" cy="1884940"/>
          </a:xfrm>
          <a:ln w="28575">
            <a:solidFill>
              <a:schemeClr val="tx1"/>
            </a:solidFill>
          </a:ln>
          <a:effectLst>
            <a:outerShdw blurRad="292100" dist="139700" dir="2700000" algn="tl" rotWithShape="0">
              <a:srgbClr val="333333">
                <a:alpha val="65000"/>
              </a:srgbClr>
            </a:outerShdw>
          </a:effectLst>
        </p:spPr>
      </p:pic>
      <p:pic>
        <p:nvPicPr>
          <p:cNvPr id="130055" name="Picture 7" descr="C:\Users\Enrico\Desktop\JNF jpeg.jpg">
            <a:extLst>
              <a:ext uri="{FF2B5EF4-FFF2-40B4-BE49-F238E27FC236}">
                <a16:creationId xmlns:a16="http://schemas.microsoft.com/office/drawing/2014/main" id="{4F1B7678-A6AA-373F-A41F-CD4F71914772}"/>
              </a:ext>
            </a:extLst>
          </p:cNvPr>
          <p:cNvPicPr>
            <a:picLocks noChangeAspect="1" noChangeArrowheads="1"/>
          </p:cNvPicPr>
          <p:nvPr/>
        </p:nvPicPr>
        <p:blipFill>
          <a:blip r:embed="rId5">
            <a:lum bright="-10000" contrast="8000"/>
          </a:blip>
          <a:srcRect/>
          <a:stretch>
            <a:fillRect/>
          </a:stretch>
        </p:blipFill>
        <p:spPr bwMode="auto">
          <a:xfrm>
            <a:off x="7521425" y="545183"/>
            <a:ext cx="1010494" cy="1323975"/>
          </a:xfrm>
          <a:prstGeom prst="rect">
            <a:avLst/>
          </a:prstGeom>
          <a:ln w="28575">
            <a:solidFill>
              <a:schemeClr val="tx1"/>
            </a:solidFill>
          </a:ln>
          <a:effectLst>
            <a:outerShdw blurRad="292100" dist="139700" dir="2700000" algn="tl" rotWithShape="0">
              <a:srgbClr val="333333">
                <a:alpha val="65000"/>
              </a:srgbClr>
            </a:outerShdw>
          </a:effectLst>
        </p:spPr>
      </p:pic>
      <p:sp>
        <p:nvSpPr>
          <p:cNvPr id="141319" name="CasellaDiTesto 1">
            <a:extLst>
              <a:ext uri="{FF2B5EF4-FFF2-40B4-BE49-F238E27FC236}">
                <a16:creationId xmlns:a16="http://schemas.microsoft.com/office/drawing/2014/main" id="{D6176FFE-4212-E4F9-35B1-0D6D02CD59F5}"/>
              </a:ext>
            </a:extLst>
          </p:cNvPr>
          <p:cNvSpPr txBox="1">
            <a:spLocks noChangeArrowheads="1"/>
          </p:cNvSpPr>
          <p:nvPr/>
        </p:nvSpPr>
        <p:spPr bwMode="auto">
          <a:xfrm>
            <a:off x="6567289" y="843979"/>
            <a:ext cx="75441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ar-AE" altLang="en-US" sz="1800" dirty="0"/>
              <a:t>الوطنية اليهودية وجدت</a:t>
            </a:r>
            <a:endParaRPr lang="en-US" altLang="en-US" sz="1800" dirty="0"/>
          </a:p>
        </p:txBody>
      </p:sp>
      <p:sp>
        <p:nvSpPr>
          <p:cNvPr id="141320" name="Rettangolo 1">
            <a:extLst>
              <a:ext uri="{FF2B5EF4-FFF2-40B4-BE49-F238E27FC236}">
                <a16:creationId xmlns:a16="http://schemas.microsoft.com/office/drawing/2014/main" id="{F03FCF37-2085-2C68-17C5-B7DEDA4E05D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Rectangle 1">
            <a:extLst>
              <a:ext uri="{FF2B5EF4-FFF2-40B4-BE49-F238E27FC236}">
                <a16:creationId xmlns:a16="http://schemas.microsoft.com/office/drawing/2014/main" id="{02A0BE0C-2BE7-0559-1297-0D554904AAC3}"/>
              </a:ext>
            </a:extLst>
          </p:cNvPr>
          <p:cNvSpPr>
            <a:spLocks noChangeArrowheads="1"/>
          </p:cNvSpPr>
          <p:nvPr/>
        </p:nvSpPr>
        <p:spPr bwMode="auto">
          <a:xfrm>
            <a:off x="4570909" y="3977071"/>
            <a:ext cx="1583953" cy="244949"/>
          </a:xfrm>
          <a:prstGeom prst="rect">
            <a:avLst/>
          </a:prstGeom>
          <a:noFill/>
          <a:ln>
            <a:noFill/>
          </a:ln>
          <a:effectLst/>
        </p:spPr>
        <p:txBody>
          <a:bodyPr vert="horz" wrap="square" lIns="0" tIns="-15870" rIns="0" bIns="-1587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en-US" b="0" i="0" u="none" strike="noStrike" cap="none" normalizeH="0" baseline="0" dirty="0">
                <a:ln>
                  <a:noFill/>
                </a:ln>
                <a:effectLst/>
                <a:latin typeface="inherit"/>
                <a:cs typeface="Arial" panose="020B0604020202020204" pitchFamily="34" charset="0"/>
              </a:rPr>
              <a:t>المستوطنين الصهاينة</a:t>
            </a:r>
            <a:r>
              <a:rPr kumimoji="0" lang="en-US" altLang="en-US" b="0" i="0" u="none" strike="noStrike" cap="none" normalizeH="0" baseline="0" dirty="0">
                <a:ln>
                  <a:noFill/>
                </a:ln>
                <a:effectLst/>
              </a:rPr>
              <a:t> </a:t>
            </a:r>
            <a:endParaRPr kumimoji="0" lang="en-US" altLang="en-US" b="0" i="0" u="none" strike="noStrike" cap="none" normalizeH="0" baseline="0" dirty="0">
              <a:ln>
                <a:noFill/>
              </a:ln>
              <a:effectLst/>
              <a:latin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4">
            <a:extLst>
              <a:ext uri="{FF2B5EF4-FFF2-40B4-BE49-F238E27FC236}">
                <a16:creationId xmlns:a16="http://schemas.microsoft.com/office/drawing/2014/main" id="{56F15B2F-7ED9-366D-132F-B44ECF36BDD0}"/>
              </a:ext>
            </a:extLst>
          </p:cNvPr>
          <p:cNvSpPr>
            <a:spLocks noGrp="1"/>
          </p:cNvSpPr>
          <p:nvPr>
            <p:ph type="sldNum" sz="quarter" idx="12"/>
          </p:nvPr>
        </p:nvSpPr>
        <p:spPr>
          <a:xfrm>
            <a:off x="6875463" y="4868863"/>
            <a:ext cx="549275"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42EF5D0-4B1B-4028-9BDA-F9176135276C}" type="slidenum">
              <a:rPr lang="it-IT" altLang="it-CH" sz="1400" b="1" smtClean="0">
                <a:solidFill>
                  <a:srgbClr val="FFFFFF"/>
                </a:solidFill>
              </a:rPr>
              <a:pPr>
                <a:spcBef>
                  <a:spcPct val="0"/>
                </a:spcBef>
                <a:buFontTx/>
                <a:buNone/>
              </a:pPr>
              <a:t>31</a:t>
            </a:fld>
            <a:endParaRPr lang="it-IT" altLang="it-CH" sz="1400" b="1">
              <a:solidFill>
                <a:srgbClr val="FFFFFF"/>
              </a:solidFill>
            </a:endParaRPr>
          </a:p>
        </p:txBody>
      </p:sp>
      <p:sp>
        <p:nvSpPr>
          <p:cNvPr id="157699" name="Rectangle 5">
            <a:extLst>
              <a:ext uri="{FF2B5EF4-FFF2-40B4-BE49-F238E27FC236}">
                <a16:creationId xmlns:a16="http://schemas.microsoft.com/office/drawing/2014/main" id="{51B656C9-B9E8-B169-3668-362DBD7181B7}"/>
              </a:ext>
            </a:extLst>
          </p:cNvPr>
          <p:cNvSpPr>
            <a:spLocks noGrp="1" noChangeArrowheads="1"/>
          </p:cNvSpPr>
          <p:nvPr>
            <p:ph type="title"/>
          </p:nvPr>
        </p:nvSpPr>
        <p:spPr>
          <a:xfrm>
            <a:off x="5870575" y="2022475"/>
            <a:ext cx="2806700" cy="1800225"/>
          </a:xfrm>
          <a:solidFill>
            <a:srgbClr val="FFFF00"/>
          </a:solidFill>
          <a:ln w="19050">
            <a:solidFill>
              <a:schemeClr val="accent4">
                <a:lumMod val="10000"/>
              </a:schemeClr>
            </a:solidFill>
          </a:ln>
        </p:spPr>
        <p:txBody>
          <a:bodyPr/>
          <a:lstStyle/>
          <a:p>
            <a:pPr eaLnBrk="1" hangingPunct="1">
              <a:defRPr/>
            </a:pPr>
            <a:r>
              <a:rPr lang="ar-AE" altLang="it-CH" sz="2700" dirty="0">
                <a:solidFill>
                  <a:schemeClr val="accent4">
                    <a:lumMod val="10000"/>
                  </a:schemeClr>
                </a:solidFill>
              </a:rPr>
              <a:t>ديموغرافيا فلسطين </a:t>
            </a:r>
            <a:r>
              <a:rPr lang="ar-AE" altLang="it-CH" sz="2700" b="1" dirty="0">
                <a:solidFill>
                  <a:schemeClr val="accent4">
                    <a:lumMod val="10000"/>
                  </a:schemeClr>
                </a:solidFill>
              </a:rPr>
              <a:t>1918 - 1948</a:t>
            </a:r>
            <a:endParaRPr lang="fr-FR" altLang="it-CH" sz="2000" b="1" dirty="0">
              <a:solidFill>
                <a:schemeClr val="accent4">
                  <a:lumMod val="10000"/>
                </a:schemeClr>
              </a:solidFill>
            </a:endParaRPr>
          </a:p>
        </p:txBody>
      </p:sp>
      <p:pic>
        <p:nvPicPr>
          <p:cNvPr id="131076" name="Picture 3" descr="popolazioni dal 1918 al 1948">
            <a:extLst>
              <a:ext uri="{FF2B5EF4-FFF2-40B4-BE49-F238E27FC236}">
                <a16:creationId xmlns:a16="http://schemas.microsoft.com/office/drawing/2014/main" id="{C9B3DE6C-3254-8E38-383A-74B6B9A56105}"/>
              </a:ext>
            </a:extLst>
          </p:cNvPr>
          <p:cNvPicPr>
            <a:picLocks noGrp="1" noChangeAspect="1" noChangeArrowheads="1"/>
          </p:cNvPicPr>
          <p:nvPr>
            <p:ph idx="4294967295"/>
          </p:nvPr>
        </p:nvPicPr>
        <p:blipFill rotWithShape="1">
          <a:blip r:embed="rId3"/>
          <a:srcRect r="42501"/>
          <a:stretch/>
        </p:blipFill>
        <p:spPr>
          <a:xfrm>
            <a:off x="611188" y="438150"/>
            <a:ext cx="4968875" cy="5981700"/>
          </a:xfrm>
          <a:ln w="12700">
            <a:solidFill>
              <a:schemeClr val="accent4">
                <a:lumMod val="10000"/>
              </a:schemeClr>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0227C149-B32F-A8CD-4247-39762F110725}"/>
              </a:ext>
            </a:extLst>
          </p:cNvPr>
          <p:cNvSpPr txBox="1"/>
          <p:nvPr/>
        </p:nvSpPr>
        <p:spPr>
          <a:xfrm>
            <a:off x="1403648" y="1099145"/>
            <a:ext cx="936625" cy="984885"/>
          </a:xfrm>
          <a:prstGeom prst="rect">
            <a:avLst/>
          </a:prstGeom>
          <a:solidFill>
            <a:srgbClr val="E2FF81"/>
          </a:solidFill>
        </p:spPr>
        <p:txBody>
          <a:bodyPr>
            <a:spAutoFit/>
          </a:bodyPr>
          <a:lstStyle/>
          <a:p>
            <a:pPr>
              <a:defRPr/>
            </a:pPr>
            <a:r>
              <a:rPr lang="ar-AE" b="1" dirty="0">
                <a:solidFill>
                  <a:schemeClr val="accent4">
                    <a:lumMod val="10000"/>
                  </a:schemeClr>
                </a:solidFill>
              </a:rPr>
              <a:t>عرب</a:t>
            </a:r>
            <a:endParaRPr lang="en-US" b="1" dirty="0">
              <a:solidFill>
                <a:schemeClr val="accent4">
                  <a:lumMod val="10000"/>
                </a:schemeClr>
              </a:solidFill>
            </a:endParaRPr>
          </a:p>
          <a:p>
            <a:pPr>
              <a:defRPr/>
            </a:pPr>
            <a:endParaRPr lang="en-US" sz="400" b="1" dirty="0">
              <a:solidFill>
                <a:schemeClr val="accent4">
                  <a:lumMod val="10000"/>
                </a:schemeClr>
              </a:solidFill>
            </a:endParaRPr>
          </a:p>
          <a:p>
            <a:pPr>
              <a:defRPr/>
            </a:pPr>
            <a:r>
              <a:rPr lang="ar-AE" b="1" dirty="0">
                <a:solidFill>
                  <a:schemeClr val="accent4">
                    <a:lumMod val="10000"/>
                  </a:schemeClr>
                </a:solidFill>
              </a:rPr>
              <a:t>يهود</a:t>
            </a:r>
            <a:endParaRPr lang="en-US" b="1" dirty="0">
              <a:solidFill>
                <a:schemeClr val="accent4">
                  <a:lumMod val="10000"/>
                </a:schemeClr>
              </a:solidFill>
            </a:endParaRPr>
          </a:p>
          <a:p>
            <a:pPr>
              <a:defRPr/>
            </a:pPr>
            <a:endParaRPr lang="en-US" b="1" dirty="0">
              <a:solidFill>
                <a:schemeClr val="accent4">
                  <a:lumMod val="10000"/>
                </a:schemeClr>
              </a:solidFill>
            </a:endParaRPr>
          </a:p>
        </p:txBody>
      </p:sp>
      <p:sp>
        <p:nvSpPr>
          <p:cNvPr id="143366" name="Rettangolo 1">
            <a:extLst>
              <a:ext uri="{FF2B5EF4-FFF2-40B4-BE49-F238E27FC236}">
                <a16:creationId xmlns:a16="http://schemas.microsoft.com/office/drawing/2014/main" id="{7C9B9493-F643-D31F-DFDE-7E748FFC4CA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5">
            <a:extLst>
              <a:ext uri="{FF2B5EF4-FFF2-40B4-BE49-F238E27FC236}">
                <a16:creationId xmlns:a16="http://schemas.microsoft.com/office/drawing/2014/main" id="{49478FA4-65CB-8B91-96D4-8BA755B36B61}"/>
              </a:ext>
            </a:extLst>
          </p:cNvPr>
          <p:cNvSpPr>
            <a:spLocks noGrp="1" noChangeArrowheads="1"/>
          </p:cNvSpPr>
          <p:nvPr>
            <p:ph type="title"/>
          </p:nvPr>
        </p:nvSpPr>
        <p:spPr>
          <a:xfrm>
            <a:off x="7525290" y="938075"/>
            <a:ext cx="730250" cy="561975"/>
          </a:xfrm>
        </p:spPr>
        <p:txBody>
          <a:bodyPr/>
          <a:lstStyle/>
          <a:p>
            <a:pPr eaLnBrk="1" hangingPunct="1"/>
            <a:r>
              <a:rPr lang="fr-FR" altLang="it-CH" sz="800">
                <a:solidFill>
                  <a:schemeClr val="bg1"/>
                </a:solidFill>
              </a:rPr>
              <a:t>Risoluzione 181</a:t>
            </a:r>
          </a:p>
        </p:txBody>
      </p:sp>
      <p:sp>
        <p:nvSpPr>
          <p:cNvPr id="145411" name="Slide Number Placeholder 4">
            <a:extLst>
              <a:ext uri="{FF2B5EF4-FFF2-40B4-BE49-F238E27FC236}">
                <a16:creationId xmlns:a16="http://schemas.microsoft.com/office/drawing/2014/main" id="{22D9960A-7A12-988B-898B-5386879F98FC}"/>
              </a:ext>
            </a:extLst>
          </p:cNvPr>
          <p:cNvSpPr>
            <a:spLocks noGrp="1"/>
          </p:cNvSpPr>
          <p:nvPr>
            <p:ph type="sldNum" sz="quarter" idx="12"/>
          </p:nvPr>
        </p:nvSpPr>
        <p:spPr>
          <a:xfrm>
            <a:off x="8217990" y="6268952"/>
            <a:ext cx="484188" cy="282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05D509F-9BC5-4A81-AA78-F7400E9004DC}" type="slidenum">
              <a:rPr lang="it-IT" altLang="it-CH" sz="1400" b="1" smtClean="0">
                <a:solidFill>
                  <a:srgbClr val="FFFFFF"/>
                </a:solidFill>
              </a:rPr>
              <a:pPr>
                <a:spcBef>
                  <a:spcPct val="0"/>
                </a:spcBef>
                <a:buFontTx/>
                <a:buNone/>
              </a:pPr>
              <a:t>32</a:t>
            </a:fld>
            <a:endParaRPr lang="it-IT" altLang="it-CH" sz="1400" b="1" dirty="0">
              <a:solidFill>
                <a:srgbClr val="FFFFFF"/>
              </a:solidFill>
            </a:endParaRPr>
          </a:p>
        </p:txBody>
      </p:sp>
      <p:sp>
        <p:nvSpPr>
          <p:cNvPr id="159749" name="Text Box 3">
            <a:extLst>
              <a:ext uri="{FF2B5EF4-FFF2-40B4-BE49-F238E27FC236}">
                <a16:creationId xmlns:a16="http://schemas.microsoft.com/office/drawing/2014/main" id="{6C986C46-B13C-206B-0F22-703E7D5B3117}"/>
              </a:ext>
            </a:extLst>
          </p:cNvPr>
          <p:cNvSpPr txBox="1">
            <a:spLocks noChangeArrowheads="1"/>
          </p:cNvSpPr>
          <p:nvPr/>
        </p:nvSpPr>
        <p:spPr bwMode="auto">
          <a:xfrm>
            <a:off x="4211960" y="617012"/>
            <a:ext cx="4490218" cy="2513400"/>
          </a:xfrm>
          <a:prstGeom prst="rect">
            <a:avLst/>
          </a:prstGeom>
          <a:solidFill>
            <a:srgbClr val="FFFF00"/>
          </a:solidFill>
          <a:ln w="19050">
            <a:solidFill>
              <a:schemeClr val="accent4">
                <a:lumMod val="10000"/>
              </a:schemeClr>
            </a:solidFill>
          </a:ln>
        </p:spPr>
        <p:txBody>
          <a:bodyPr wrap="square" tIns="91440" bIns="9144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3000" b="1" dirty="0">
                <a:solidFill>
                  <a:schemeClr val="accent4">
                    <a:lumMod val="10000"/>
                  </a:schemeClr>
                </a:solidFill>
              </a:rPr>
              <a:t>29 نوفمبر 1947</a:t>
            </a:r>
            <a:endParaRPr lang="en-US" altLang="it-CH" sz="3000" b="1" dirty="0">
              <a:solidFill>
                <a:schemeClr val="accent4">
                  <a:lumMod val="10000"/>
                </a:schemeClr>
              </a:solidFill>
            </a:endParaRPr>
          </a:p>
          <a:p>
            <a:pPr algn="ctr" eaLnBrk="1" hangingPunct="1">
              <a:spcBef>
                <a:spcPct val="50000"/>
              </a:spcBef>
              <a:buFontTx/>
              <a:buNone/>
              <a:defRPr/>
            </a:pPr>
            <a:r>
              <a:rPr lang="ar-AE" altLang="it-CH" sz="1800" b="1" dirty="0">
                <a:solidFill>
                  <a:schemeClr val="accent4">
                    <a:lumMod val="10000"/>
                  </a:schemeClr>
                </a:solidFill>
              </a:rPr>
              <a:t>الجمعية العامة للأمم المتحدة تتبنى </a:t>
            </a:r>
            <a:r>
              <a:rPr lang="ar-AE" altLang="it-CH" sz="2400" b="1" dirty="0">
                <a:solidFill>
                  <a:schemeClr val="accent4">
                    <a:lumMod val="10000"/>
                  </a:schemeClr>
                </a:solidFill>
              </a:rPr>
              <a:t>القرار</a:t>
            </a:r>
            <a:r>
              <a:rPr lang="ar-AE" altLang="it-CH" sz="1800" b="1" dirty="0">
                <a:solidFill>
                  <a:schemeClr val="accent4">
                    <a:lumMod val="10000"/>
                  </a:schemeClr>
                </a:solidFill>
              </a:rPr>
              <a:t> 181 القاضي بتقسيم فلسطين إلى دولتين:</a:t>
            </a:r>
            <a:r>
              <a:rPr lang="en-US" altLang="it-CH" sz="1800" b="1" dirty="0">
                <a:solidFill>
                  <a:schemeClr val="accent4">
                    <a:lumMod val="10000"/>
                  </a:schemeClr>
                </a:solidFill>
              </a:rPr>
              <a:t>  </a:t>
            </a:r>
          </a:p>
          <a:p>
            <a:pPr algn="ctr" eaLnBrk="1" hangingPunct="1">
              <a:spcBef>
                <a:spcPct val="50000"/>
              </a:spcBef>
              <a:buFontTx/>
              <a:buNone/>
              <a:defRPr/>
            </a:pPr>
            <a:r>
              <a:rPr lang="ar-AE" altLang="it-CH" sz="2200" b="1" u="sng" dirty="0">
                <a:solidFill>
                  <a:schemeClr val="accent4">
                    <a:lumMod val="10000"/>
                  </a:schemeClr>
                </a:solidFill>
              </a:rPr>
              <a:t>دولة يهودية و</a:t>
            </a:r>
            <a:r>
              <a:rPr lang="en-US" altLang="it-CH" sz="2200" b="1" u="sng" dirty="0">
                <a:solidFill>
                  <a:schemeClr val="accent4">
                    <a:lumMod val="10000"/>
                  </a:schemeClr>
                </a:solidFill>
              </a:rPr>
              <a:t>  </a:t>
            </a:r>
          </a:p>
          <a:p>
            <a:pPr algn="ctr" eaLnBrk="1" hangingPunct="1">
              <a:spcBef>
                <a:spcPct val="50000"/>
              </a:spcBef>
              <a:buFontTx/>
              <a:buNone/>
              <a:defRPr/>
            </a:pPr>
            <a:r>
              <a:rPr lang="ar-AE" altLang="it-CH" sz="2200" b="1" u="sng" dirty="0">
                <a:solidFill>
                  <a:schemeClr val="accent4">
                    <a:lumMod val="10000"/>
                  </a:schemeClr>
                </a:solidFill>
              </a:rPr>
              <a:t>دولة عربية</a:t>
            </a:r>
            <a:endParaRPr lang="en-US" altLang="it-CH" sz="2200" b="1" u="sng" dirty="0">
              <a:solidFill>
                <a:schemeClr val="accent4">
                  <a:lumMod val="10000"/>
                </a:schemeClr>
              </a:solidFill>
            </a:endParaRPr>
          </a:p>
        </p:txBody>
      </p:sp>
      <p:sp>
        <p:nvSpPr>
          <p:cNvPr id="145415" name="Rettangolo 1">
            <a:extLst>
              <a:ext uri="{FF2B5EF4-FFF2-40B4-BE49-F238E27FC236}">
                <a16:creationId xmlns:a16="http://schemas.microsoft.com/office/drawing/2014/main" id="{D1CCF559-188A-4A5D-DBA3-8F4F94A7351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61053281-D059-B68C-7519-F37BC48AA75F}"/>
              </a:ext>
            </a:extLst>
          </p:cNvPr>
          <p:cNvSpPr txBox="1"/>
          <p:nvPr/>
        </p:nvSpPr>
        <p:spPr>
          <a:xfrm>
            <a:off x="4211960" y="3401295"/>
            <a:ext cx="4490218" cy="2739211"/>
          </a:xfrm>
          <a:prstGeom prst="rect">
            <a:avLst/>
          </a:prstGeom>
          <a:noFill/>
          <a:ln w="28575">
            <a:solidFill>
              <a:schemeClr val="tx1"/>
            </a:solidFill>
          </a:ln>
        </p:spPr>
        <p:txBody>
          <a:bodyPr wrap="square" rtlCol="0">
            <a:spAutoFit/>
          </a:bodyPr>
          <a:lstStyle/>
          <a:p>
            <a:pPr algn="ctr"/>
            <a:endParaRPr lang="ar-AE" sz="2200" dirty="0"/>
          </a:p>
          <a:p>
            <a:pPr algn="ctr"/>
            <a:r>
              <a:rPr lang="ar-AE" sz="2200" dirty="0"/>
              <a:t>والواقع أن الصهاينة لم ينفذوا في الواقع سوى اتفاقية تقسيم فلسطين السرية التي أبرمت بين جولدا مائير وعبد الله 1. الأردني في 17 تشرين الثاني/ نوفمبر 1947، ونفذوا خطة داليت للتطهير العرقي في آذار/ مارس 1948، وذلك بالاستيلاء بالقوة على ثلاثة أرباع فلسطين</a:t>
            </a:r>
            <a:endParaRPr lang="en-US" sz="2200" dirty="0"/>
          </a:p>
          <a:p>
            <a:endParaRPr lang="ar-AE" dirty="0"/>
          </a:p>
        </p:txBody>
      </p:sp>
      <p:pic>
        <p:nvPicPr>
          <p:cNvPr id="3" name="Picture 2" descr="le fasi storiche di Israele mappe semplici e chiare">
            <a:extLst>
              <a:ext uri="{FF2B5EF4-FFF2-40B4-BE49-F238E27FC236}">
                <a16:creationId xmlns:a16="http://schemas.microsoft.com/office/drawing/2014/main" id="{83522A28-23D2-FFE5-E41C-6BAFF1D8AD39}"/>
              </a:ext>
            </a:extLst>
          </p:cNvPr>
          <p:cNvPicPr>
            <a:picLocks noChangeAspect="1" noChangeArrowheads="1"/>
          </p:cNvPicPr>
          <p:nvPr/>
        </p:nvPicPr>
        <p:blipFill rotWithShape="1">
          <a:blip r:embed="rId4"/>
          <a:srcRect l="2312" t="49371" r="68611" b="5768"/>
          <a:stretch/>
        </p:blipFill>
        <p:spPr bwMode="auto">
          <a:xfrm>
            <a:off x="683568" y="438760"/>
            <a:ext cx="3223071" cy="6014576"/>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4" name="Picture 3" descr="bandiera israeliana 2 jpg">
            <a:extLst>
              <a:ext uri="{FF2B5EF4-FFF2-40B4-BE49-F238E27FC236}">
                <a16:creationId xmlns:a16="http://schemas.microsoft.com/office/drawing/2014/main" id="{F90DAC2E-DEAB-8534-5C0F-B22BCB7B2818}"/>
              </a:ext>
            </a:extLst>
          </p:cNvPr>
          <p:cNvPicPr>
            <a:picLocks noChangeAspect="1" noChangeArrowheads="1"/>
          </p:cNvPicPr>
          <p:nvPr/>
        </p:nvPicPr>
        <p:blipFill>
          <a:blip r:embed="rId5"/>
          <a:srcRect/>
          <a:stretch>
            <a:fillRect/>
          </a:stretch>
        </p:blipFill>
        <p:spPr>
          <a:xfrm>
            <a:off x="1857177" y="3860799"/>
            <a:ext cx="417512" cy="304800"/>
          </a:xfrm>
          <a:prstGeom prst="rect">
            <a:avLst/>
          </a:prstGeom>
          <a:effectLst>
            <a:outerShdw blurRad="292100" dist="139700" dir="2700000" algn="tl" rotWithShape="0">
              <a:srgbClr val="333333">
                <a:alpha val="65000"/>
              </a:srgbClr>
            </a:outerShdw>
          </a:effectLst>
        </p:spPr>
      </p:pic>
      <p:pic>
        <p:nvPicPr>
          <p:cNvPr id="5" name="Picture 3" descr="bandiera palestinese">
            <a:extLst>
              <a:ext uri="{FF2B5EF4-FFF2-40B4-BE49-F238E27FC236}">
                <a16:creationId xmlns:a16="http://schemas.microsoft.com/office/drawing/2014/main" id="{6524315D-26EB-4F94-0E52-C0E0D751BF6C}"/>
              </a:ext>
            </a:extLst>
          </p:cNvPr>
          <p:cNvPicPr>
            <a:picLocks noChangeAspect="1" noChangeArrowheads="1"/>
          </p:cNvPicPr>
          <p:nvPr/>
        </p:nvPicPr>
        <p:blipFill rotWithShape="1">
          <a:blip r:embed="rId6">
            <a:lum bright="-10000" contrast="10000"/>
          </a:blip>
          <a:srcRect r="23001"/>
          <a:stretch/>
        </p:blipFill>
        <p:spPr bwMode="auto">
          <a:xfrm>
            <a:off x="2130227" y="2276474"/>
            <a:ext cx="358775" cy="234950"/>
          </a:xfrm>
          <a:prstGeom prst="rect">
            <a:avLst/>
          </a:prstGeom>
          <a:ln w="3175">
            <a:solidFill>
              <a:schemeClr val="accent4">
                <a:lumMod val="10000"/>
              </a:schemeClr>
            </a:solidFill>
          </a:ln>
          <a:effectLst>
            <a:outerShdw blurRad="292100" dist="139700" dir="2700000" algn="tl" rotWithShape="0">
              <a:srgbClr val="333333">
                <a:alpha val="65000"/>
              </a:srgbClr>
            </a:outerShdw>
          </a:effectLst>
        </p:spPr>
      </p:pic>
    </p:spTree>
  </p:cSld>
  <p:clrMapOvr>
    <a:overrideClrMapping bg1="dk2" tx1="lt1" bg2="dk1"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3">
            <a:extLst>
              <a:ext uri="{FF2B5EF4-FFF2-40B4-BE49-F238E27FC236}">
                <a16:creationId xmlns:a16="http://schemas.microsoft.com/office/drawing/2014/main" id="{2ED3806A-6B0D-CD30-D862-3D967F3B68A8}"/>
              </a:ext>
            </a:extLst>
          </p:cNvPr>
          <p:cNvSpPr>
            <a:spLocks noGrp="1"/>
          </p:cNvSpPr>
          <p:nvPr>
            <p:ph type="sldNum" sz="quarter" idx="12"/>
          </p:nvPr>
        </p:nvSpPr>
        <p:spPr>
          <a:xfrm>
            <a:off x="8367849" y="3468507"/>
            <a:ext cx="574675" cy="4746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2C891D31-1DCC-49F0-A7F7-DF1BE2458812}" type="slidenum">
              <a:rPr lang="it-IT" altLang="it-CH" sz="1400" b="1" smtClean="0">
                <a:solidFill>
                  <a:srgbClr val="FFFFFF"/>
                </a:solidFill>
              </a:rPr>
              <a:pPr algn="ctr">
                <a:spcBef>
                  <a:spcPct val="0"/>
                </a:spcBef>
                <a:buFontTx/>
                <a:buNone/>
              </a:pPr>
              <a:t>33</a:t>
            </a:fld>
            <a:endParaRPr lang="it-IT" altLang="it-CH" sz="1400" b="1" dirty="0">
              <a:solidFill>
                <a:srgbClr val="FFFFFF"/>
              </a:solidFill>
            </a:endParaRPr>
          </a:p>
        </p:txBody>
      </p:sp>
      <p:pic>
        <p:nvPicPr>
          <p:cNvPr id="133123" name="Picture 2" descr="Haganah">
            <a:extLst>
              <a:ext uri="{FF2B5EF4-FFF2-40B4-BE49-F238E27FC236}">
                <a16:creationId xmlns:a16="http://schemas.microsoft.com/office/drawing/2014/main" id="{B7AA5E81-A543-6477-3DF2-3990E900AC0C}"/>
              </a:ext>
            </a:extLst>
          </p:cNvPr>
          <p:cNvPicPr>
            <a:picLocks noChangeAspect="1" noChangeArrowheads="1"/>
          </p:cNvPicPr>
          <p:nvPr/>
        </p:nvPicPr>
        <p:blipFill>
          <a:blip r:embed="rId3"/>
          <a:srcRect/>
          <a:stretch>
            <a:fillRect/>
          </a:stretch>
        </p:blipFill>
        <p:spPr bwMode="auto">
          <a:xfrm>
            <a:off x="187325" y="188913"/>
            <a:ext cx="2497138" cy="25193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47460" name="Text Box 4">
            <a:extLst>
              <a:ext uri="{FF2B5EF4-FFF2-40B4-BE49-F238E27FC236}">
                <a16:creationId xmlns:a16="http://schemas.microsoft.com/office/drawing/2014/main" id="{7EF04DF6-2A65-D854-3BF0-52D6045538EA}"/>
              </a:ext>
            </a:extLst>
          </p:cNvPr>
          <p:cNvSpPr txBox="1">
            <a:spLocks noChangeArrowheads="1"/>
          </p:cNvSpPr>
          <p:nvPr/>
        </p:nvSpPr>
        <p:spPr bwMode="auto">
          <a:xfrm>
            <a:off x="2751138" y="354205"/>
            <a:ext cx="12033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الميليشيا الصهيونية الرئيسية الهاجاناه</a:t>
            </a:r>
            <a:endParaRPr lang="en-US" altLang="it-CH" sz="1400" b="1" dirty="0">
              <a:solidFill>
                <a:srgbClr val="FFFFFF"/>
              </a:solidFill>
            </a:endParaRPr>
          </a:p>
        </p:txBody>
      </p:sp>
      <p:pic>
        <p:nvPicPr>
          <p:cNvPr id="133127" name="Picture 6" descr="milizia sionista">
            <a:extLst>
              <a:ext uri="{FF2B5EF4-FFF2-40B4-BE49-F238E27FC236}">
                <a16:creationId xmlns:a16="http://schemas.microsoft.com/office/drawing/2014/main" id="{DD0F50A6-C725-D669-AFE7-D6C278980F8D}"/>
              </a:ext>
            </a:extLst>
          </p:cNvPr>
          <p:cNvPicPr>
            <a:picLocks noChangeAspect="1" noChangeArrowheads="1"/>
          </p:cNvPicPr>
          <p:nvPr/>
        </p:nvPicPr>
        <p:blipFill>
          <a:blip r:embed="rId4">
            <a:lum bright="-10000" contrast="12000"/>
          </a:blip>
          <a:srcRect/>
          <a:stretch>
            <a:fillRect/>
          </a:stretch>
        </p:blipFill>
        <p:spPr bwMode="auto">
          <a:xfrm>
            <a:off x="179388" y="2873375"/>
            <a:ext cx="2505075" cy="15843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47462" name="Text Box 7">
            <a:extLst>
              <a:ext uri="{FF2B5EF4-FFF2-40B4-BE49-F238E27FC236}">
                <a16:creationId xmlns:a16="http://schemas.microsoft.com/office/drawing/2014/main" id="{930E82F9-977B-6D90-923C-AD38E7A7903C}"/>
              </a:ext>
            </a:extLst>
          </p:cNvPr>
          <p:cNvSpPr txBox="1">
            <a:spLocks noChangeArrowheads="1"/>
          </p:cNvSpPr>
          <p:nvPr/>
        </p:nvSpPr>
        <p:spPr bwMode="auto">
          <a:xfrm>
            <a:off x="4067175" y="6151563"/>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Miliziani sionisti</a:t>
            </a:r>
            <a:endParaRPr lang="it-IT" altLang="it-CH" sz="1000" b="1">
              <a:solidFill>
                <a:srgbClr val="FFFFFF"/>
              </a:solidFill>
            </a:endParaRPr>
          </a:p>
        </p:txBody>
      </p:sp>
      <p:pic>
        <p:nvPicPr>
          <p:cNvPr id="133129" name="Picture 8" descr="battaglione corazzato del palmach">
            <a:extLst>
              <a:ext uri="{FF2B5EF4-FFF2-40B4-BE49-F238E27FC236}">
                <a16:creationId xmlns:a16="http://schemas.microsoft.com/office/drawing/2014/main" id="{B5D84867-CE9E-56AA-EB1A-E1CCE217978E}"/>
              </a:ext>
            </a:extLst>
          </p:cNvPr>
          <p:cNvPicPr>
            <a:picLocks noChangeAspect="1" noChangeArrowheads="1"/>
          </p:cNvPicPr>
          <p:nvPr/>
        </p:nvPicPr>
        <p:blipFill>
          <a:blip r:embed="rId5">
            <a:lum bright="-10000" contrast="28000"/>
          </a:blip>
          <a:srcRect/>
          <a:stretch>
            <a:fillRect/>
          </a:stretch>
        </p:blipFill>
        <p:spPr bwMode="auto">
          <a:xfrm>
            <a:off x="179388" y="4622800"/>
            <a:ext cx="6327775" cy="1973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46441" name="Text Box 9">
            <a:extLst>
              <a:ext uri="{FF2B5EF4-FFF2-40B4-BE49-F238E27FC236}">
                <a16:creationId xmlns:a16="http://schemas.microsoft.com/office/drawing/2014/main" id="{9700181E-1AA3-B970-B305-6FB8107A545C}"/>
              </a:ext>
            </a:extLst>
          </p:cNvPr>
          <p:cNvSpPr txBox="1">
            <a:spLocks noChangeArrowheads="1"/>
          </p:cNvSpPr>
          <p:nvPr/>
        </p:nvSpPr>
        <p:spPr bwMode="auto">
          <a:xfrm>
            <a:off x="3825422" y="4811323"/>
            <a:ext cx="2304256" cy="307777"/>
          </a:xfrm>
          <a:prstGeom prst="rect">
            <a:avLst/>
          </a:prstGeom>
          <a:solidFill>
            <a:srgbClr val="C0AE94"/>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1400" b="1" dirty="0">
                <a:solidFill>
                  <a:schemeClr val="accent4">
                    <a:lumMod val="10000"/>
                  </a:schemeClr>
                </a:solidFill>
                <a:latin typeface="Arial" charset="0"/>
                <a:cs typeface="Arial" charset="0"/>
              </a:rPr>
              <a:t>والصهاينة كثيرون ومسلحون جيداً</a:t>
            </a:r>
            <a:endParaRPr lang="it-IT" altLang="it-CH" sz="1400" b="1" dirty="0">
              <a:solidFill>
                <a:schemeClr val="accent4">
                  <a:lumMod val="10000"/>
                </a:schemeClr>
              </a:solidFill>
              <a:latin typeface="Arial" charset="0"/>
              <a:cs typeface="Arial" charset="0"/>
            </a:endParaRPr>
          </a:p>
        </p:txBody>
      </p:sp>
      <p:sp>
        <p:nvSpPr>
          <p:cNvPr id="147465" name="Text Box 10">
            <a:extLst>
              <a:ext uri="{FF2B5EF4-FFF2-40B4-BE49-F238E27FC236}">
                <a16:creationId xmlns:a16="http://schemas.microsoft.com/office/drawing/2014/main" id="{E6DA0DF7-01A4-E365-D27E-A07078D3D4D0}"/>
              </a:ext>
            </a:extLst>
          </p:cNvPr>
          <p:cNvSpPr txBox="1">
            <a:spLocks noChangeArrowheads="1"/>
          </p:cNvSpPr>
          <p:nvPr/>
        </p:nvSpPr>
        <p:spPr bwMode="auto">
          <a:xfrm>
            <a:off x="7029263" y="4327931"/>
            <a:ext cx="17686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ميليشيا الإرغون الصهيونية</a:t>
            </a:r>
            <a:endParaRPr lang="it-IT" altLang="it-CH" sz="1400" b="1" dirty="0">
              <a:solidFill>
                <a:srgbClr val="FFFFFF"/>
              </a:solidFill>
            </a:endParaRPr>
          </a:p>
        </p:txBody>
      </p:sp>
      <p:pic>
        <p:nvPicPr>
          <p:cNvPr id="17" name="Picture 2" descr="C:\Users\Enrico\Desktop\Ben jpeg.jpg">
            <a:extLst>
              <a:ext uri="{FF2B5EF4-FFF2-40B4-BE49-F238E27FC236}">
                <a16:creationId xmlns:a16="http://schemas.microsoft.com/office/drawing/2014/main" id="{2C4BCA80-B8C1-36FF-6CA0-479C9F5BFDF9}"/>
              </a:ext>
            </a:extLst>
          </p:cNvPr>
          <p:cNvPicPr>
            <a:picLocks noChangeAspect="1" noChangeArrowheads="1"/>
          </p:cNvPicPr>
          <p:nvPr/>
        </p:nvPicPr>
        <p:blipFill rotWithShape="1">
          <a:blip r:embed="rId6"/>
          <a:srcRect l="1190" t="1285" r="63448" b="28667"/>
          <a:stretch/>
        </p:blipFill>
        <p:spPr bwMode="auto">
          <a:xfrm>
            <a:off x="2849344" y="2882106"/>
            <a:ext cx="1328737" cy="1584325"/>
          </a:xfrm>
          <a:prstGeom prst="rect">
            <a:avLst/>
          </a:prstGeom>
          <a:ln w="19050">
            <a:solidFill>
              <a:schemeClr val="tx1"/>
            </a:solidFill>
          </a:ln>
          <a:effectLst>
            <a:outerShdw blurRad="292100" dist="139700" dir="2700000" algn="tl" rotWithShape="0">
              <a:srgbClr val="333333">
                <a:alpha val="65000"/>
              </a:srgbClr>
            </a:outerShdw>
          </a:effectLst>
        </p:spPr>
      </p:pic>
      <p:sp>
        <p:nvSpPr>
          <p:cNvPr id="147467" name="CasellaDiTesto 3">
            <a:extLst>
              <a:ext uri="{FF2B5EF4-FFF2-40B4-BE49-F238E27FC236}">
                <a16:creationId xmlns:a16="http://schemas.microsoft.com/office/drawing/2014/main" id="{7ED29798-ED76-15BC-92AE-C7FE4121DE73}"/>
              </a:ext>
            </a:extLst>
          </p:cNvPr>
          <p:cNvSpPr txBox="1">
            <a:spLocks noChangeArrowheads="1"/>
          </p:cNvSpPr>
          <p:nvPr/>
        </p:nvSpPr>
        <p:spPr bwMode="auto">
          <a:xfrm>
            <a:off x="4200444" y="3911968"/>
            <a:ext cx="7771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400" b="1" dirty="0">
                <a:solidFill>
                  <a:srgbClr val="FFFFFF"/>
                </a:solidFill>
              </a:rPr>
              <a:t>بن غوريون</a:t>
            </a:r>
            <a:endParaRPr lang="en-US" altLang="en-US" sz="1400" b="1" dirty="0">
              <a:solidFill>
                <a:srgbClr val="FFFFFF"/>
              </a:solidFill>
            </a:endParaRPr>
          </a:p>
        </p:txBody>
      </p:sp>
      <p:sp>
        <p:nvSpPr>
          <p:cNvPr id="3" name="CasellaDiTesto 2">
            <a:extLst>
              <a:ext uri="{FF2B5EF4-FFF2-40B4-BE49-F238E27FC236}">
                <a16:creationId xmlns:a16="http://schemas.microsoft.com/office/drawing/2014/main" id="{3A7F1CAF-53D3-8E94-18D4-A01058E53DE0}"/>
              </a:ext>
            </a:extLst>
          </p:cNvPr>
          <p:cNvSpPr txBox="1"/>
          <p:nvPr/>
        </p:nvSpPr>
        <p:spPr>
          <a:xfrm>
            <a:off x="2817813" y="1512320"/>
            <a:ext cx="2667000" cy="1200329"/>
          </a:xfrm>
          <a:prstGeom prst="rect">
            <a:avLst/>
          </a:prstGeom>
          <a:solidFill>
            <a:srgbClr val="FFFF00"/>
          </a:solidFill>
        </p:spPr>
        <p:txBody>
          <a:bodyPr lIns="45720" rIns="45720">
            <a:spAutoFit/>
          </a:bodyPr>
          <a:lstStyle/>
          <a:p>
            <a:pPr algn="ctr" eaLnBrk="1" hangingPunct="1">
              <a:defRPr/>
            </a:pPr>
            <a:r>
              <a:rPr lang="ar-AE" sz="2400" b="1" dirty="0">
                <a:solidFill>
                  <a:schemeClr val="accent4">
                    <a:lumMod val="10000"/>
                  </a:schemeClr>
                </a:solidFill>
                <a:latin typeface="Arial" charset="0"/>
                <a:cs typeface="Arial" charset="0"/>
              </a:rPr>
              <a:t>في 10 مارس 1948</a:t>
            </a:r>
            <a:r>
              <a:rPr lang="en-US" sz="2400" b="1" dirty="0">
                <a:solidFill>
                  <a:schemeClr val="accent4">
                    <a:lumMod val="10000"/>
                  </a:schemeClr>
                </a:solidFill>
                <a:latin typeface="Arial" charset="0"/>
                <a:cs typeface="Arial" charset="0"/>
              </a:rPr>
              <a:t>, </a:t>
            </a:r>
          </a:p>
          <a:p>
            <a:pPr algn="ctr" eaLnBrk="1" hangingPunct="1">
              <a:defRPr/>
            </a:pPr>
            <a:r>
              <a:rPr lang="ar-AE" sz="2400" b="1" dirty="0">
                <a:solidFill>
                  <a:schemeClr val="accent4">
                    <a:lumMod val="10000"/>
                  </a:schemeClr>
                </a:solidFill>
                <a:latin typeface="Arial" charset="0"/>
                <a:cs typeface="Arial" charset="0"/>
              </a:rPr>
              <a:t>بن غوريون أمر بطرد  مليون عربي</a:t>
            </a:r>
            <a:r>
              <a:rPr lang="en-US" sz="2400" b="1" dirty="0">
                <a:solidFill>
                  <a:schemeClr val="accent4">
                    <a:lumMod val="10000"/>
                  </a:schemeClr>
                </a:solidFill>
                <a:latin typeface="Arial" charset="0"/>
                <a:cs typeface="Arial" charset="0"/>
              </a:rPr>
              <a:t> 1</a:t>
            </a:r>
            <a:endParaRPr lang="it-CH" sz="2400" b="1" dirty="0">
              <a:solidFill>
                <a:schemeClr val="accent4">
                  <a:lumMod val="10000"/>
                </a:schemeClr>
              </a:solidFill>
              <a:latin typeface="Arial" charset="0"/>
              <a:cs typeface="Arial" charset="0"/>
            </a:endParaRPr>
          </a:p>
        </p:txBody>
      </p:sp>
      <p:sp>
        <p:nvSpPr>
          <p:cNvPr id="2" name="Rettangolo 1">
            <a:extLst>
              <a:ext uri="{FF2B5EF4-FFF2-40B4-BE49-F238E27FC236}">
                <a16:creationId xmlns:a16="http://schemas.microsoft.com/office/drawing/2014/main" id="{7A44DF2F-59AB-F2B2-5332-1A95597FC64A}"/>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4" descr="i combattenti arabi 2">
            <a:extLst>
              <a:ext uri="{FF2B5EF4-FFF2-40B4-BE49-F238E27FC236}">
                <a16:creationId xmlns:a16="http://schemas.microsoft.com/office/drawing/2014/main" id="{23DACFB5-E7EC-26B0-BCAC-555020B0A540}"/>
              </a:ext>
            </a:extLst>
          </p:cNvPr>
          <p:cNvPicPr>
            <a:picLocks noChangeAspect="1" noChangeArrowheads="1"/>
          </p:cNvPicPr>
          <p:nvPr/>
        </p:nvPicPr>
        <p:blipFill>
          <a:blip r:embed="rId7"/>
          <a:srcRect/>
          <a:stretch>
            <a:fillRect/>
          </a:stretch>
        </p:blipFill>
        <p:spPr bwMode="auto">
          <a:xfrm>
            <a:off x="5618163" y="211138"/>
            <a:ext cx="3290887" cy="24749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7471" name="CasellaDiTesto 6">
            <a:extLst>
              <a:ext uri="{FF2B5EF4-FFF2-40B4-BE49-F238E27FC236}">
                <a16:creationId xmlns:a16="http://schemas.microsoft.com/office/drawing/2014/main" id="{D92305B9-BFAC-EFFE-4D21-10B7A930B69E}"/>
              </a:ext>
            </a:extLst>
          </p:cNvPr>
          <p:cNvSpPr txBox="1">
            <a:spLocks noChangeArrowheads="1"/>
          </p:cNvSpPr>
          <p:nvPr/>
        </p:nvSpPr>
        <p:spPr bwMode="auto">
          <a:xfrm>
            <a:off x="4222751" y="354205"/>
            <a:ext cx="13287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ar-AE" altLang="en-US" sz="1400" b="1" dirty="0">
                <a:solidFill>
                  <a:srgbClr val="FFFFFF"/>
                </a:solidFill>
              </a:rPr>
              <a:t>والفلسطينيون قليلون ومسلحون بشكل سيئ</a:t>
            </a:r>
            <a:endParaRPr lang="en-US" altLang="en-US" sz="1400" b="1" dirty="0">
              <a:solidFill>
                <a:srgbClr val="FFFFFF"/>
              </a:solidFill>
            </a:endParaRPr>
          </a:p>
        </p:txBody>
      </p:sp>
      <p:pic>
        <p:nvPicPr>
          <p:cNvPr id="9" name="Picture 13" descr="C:\Users\Enrico\Desktop\1948 Parata dell'Irgun a Tel Aviv.jpg">
            <a:extLst>
              <a:ext uri="{FF2B5EF4-FFF2-40B4-BE49-F238E27FC236}">
                <a16:creationId xmlns:a16="http://schemas.microsoft.com/office/drawing/2014/main" id="{74F6C87A-E8E4-ECAD-1253-0613B3172064}"/>
              </a:ext>
            </a:extLst>
          </p:cNvPr>
          <p:cNvPicPr>
            <a:picLocks noChangeAspect="1" noChangeArrowheads="1"/>
          </p:cNvPicPr>
          <p:nvPr/>
        </p:nvPicPr>
        <p:blipFill>
          <a:blip r:embed="rId8"/>
          <a:srcRect/>
          <a:stretch>
            <a:fillRect/>
          </a:stretch>
        </p:blipFill>
        <p:spPr bwMode="auto">
          <a:xfrm>
            <a:off x="6684963" y="4622800"/>
            <a:ext cx="2224087" cy="19764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47476" name="Rettangolo 1">
            <a:extLst>
              <a:ext uri="{FF2B5EF4-FFF2-40B4-BE49-F238E27FC236}">
                <a16:creationId xmlns:a16="http://schemas.microsoft.com/office/drawing/2014/main" id="{3F3D37D4-7580-F6AA-2638-7F025C0C97B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 name="CasellaDiTesto 3">
            <a:extLst>
              <a:ext uri="{FF2B5EF4-FFF2-40B4-BE49-F238E27FC236}">
                <a16:creationId xmlns:a16="http://schemas.microsoft.com/office/drawing/2014/main" id="{4E59B29B-B102-DD6D-015D-5DE847E707F1}"/>
              </a:ext>
            </a:extLst>
          </p:cNvPr>
          <p:cNvSpPr txBox="1"/>
          <p:nvPr/>
        </p:nvSpPr>
        <p:spPr>
          <a:xfrm>
            <a:off x="4200444" y="2902282"/>
            <a:ext cx="4173891" cy="1246495"/>
          </a:xfrm>
          <a:prstGeom prst="rect">
            <a:avLst/>
          </a:prstGeom>
          <a:noFill/>
        </p:spPr>
        <p:txBody>
          <a:bodyPr wrap="square" rtlCol="0">
            <a:spAutoFit/>
          </a:bodyPr>
          <a:lstStyle/>
          <a:p>
            <a:pPr algn="r"/>
            <a:r>
              <a:rPr lang="ar-AE" sz="2500" dirty="0"/>
              <a:t>بدأ التطهير العرقي لفلسطين على يد الصهاينة رسميًا في مارس </a:t>
            </a:r>
            <a:r>
              <a:rPr lang="ar-AE" sz="2000" dirty="0"/>
              <a:t>1948</a:t>
            </a:r>
            <a:r>
              <a:rPr lang="ar-AE" sz="2500" dirty="0"/>
              <a:t>، ولم يتوقف عمليًا حتى يومنا هذا </a:t>
            </a:r>
            <a:r>
              <a:rPr lang="ar-AE" sz="2000" dirty="0"/>
              <a:t>(2024).</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3">
            <a:extLst>
              <a:ext uri="{FF2B5EF4-FFF2-40B4-BE49-F238E27FC236}">
                <a16:creationId xmlns:a16="http://schemas.microsoft.com/office/drawing/2014/main" id="{D35D249F-4628-F7EC-49CF-957D72C575CC}"/>
              </a:ext>
            </a:extLst>
          </p:cNvPr>
          <p:cNvSpPr>
            <a:spLocks noGrp="1"/>
          </p:cNvSpPr>
          <p:nvPr>
            <p:ph type="sldNum" sz="quarter" idx="12"/>
          </p:nvPr>
        </p:nvSpPr>
        <p:spPr>
          <a:xfrm>
            <a:off x="8011207" y="6299233"/>
            <a:ext cx="606425" cy="334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B2ED4D2-4310-47FE-8B2B-B42C72999CE4}" type="slidenum">
              <a:rPr lang="it-IT" altLang="it-CH" sz="1400" b="1" smtClean="0">
                <a:solidFill>
                  <a:srgbClr val="FFFFFF"/>
                </a:solidFill>
              </a:rPr>
              <a:pPr>
                <a:spcBef>
                  <a:spcPct val="0"/>
                </a:spcBef>
                <a:buFontTx/>
                <a:buNone/>
              </a:pPr>
              <a:t>34</a:t>
            </a:fld>
            <a:endParaRPr lang="it-IT" altLang="it-CH" sz="1400" b="1">
              <a:solidFill>
                <a:srgbClr val="FFFFFF"/>
              </a:solidFill>
            </a:endParaRPr>
          </a:p>
        </p:txBody>
      </p:sp>
      <p:sp>
        <p:nvSpPr>
          <p:cNvPr id="169988" name="Text Box 3">
            <a:extLst>
              <a:ext uri="{FF2B5EF4-FFF2-40B4-BE49-F238E27FC236}">
                <a16:creationId xmlns:a16="http://schemas.microsoft.com/office/drawing/2014/main" id="{B856D16E-2F1A-8ECE-4C1D-0B3491EE056A}"/>
              </a:ext>
            </a:extLst>
          </p:cNvPr>
          <p:cNvSpPr txBox="1">
            <a:spLocks noChangeArrowheads="1"/>
          </p:cNvSpPr>
          <p:nvPr/>
        </p:nvSpPr>
        <p:spPr bwMode="auto">
          <a:xfrm>
            <a:off x="500770" y="3008459"/>
            <a:ext cx="8188323" cy="861774"/>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000" b="1" dirty="0">
                <a:solidFill>
                  <a:schemeClr val="accent4">
                    <a:lumMod val="10000"/>
                  </a:schemeClr>
                </a:solidFill>
              </a:rPr>
              <a:t>1948 - 1949 - لإقناع الفلسطينيين بالمغادرة، الصهاينة يقتلون حوالي 15 ألف فلسطيني</a:t>
            </a:r>
            <a:r>
              <a:rPr lang="en-US" altLang="it-CH" sz="2000" b="1" dirty="0">
                <a:solidFill>
                  <a:schemeClr val="accent4">
                    <a:lumMod val="10000"/>
                  </a:schemeClr>
                </a:solidFill>
              </a:rPr>
              <a:t> </a:t>
            </a:r>
          </a:p>
          <a:p>
            <a:pPr algn="ctr" eaLnBrk="1" hangingPunct="1">
              <a:spcBef>
                <a:spcPct val="50000"/>
              </a:spcBef>
              <a:buFontTx/>
              <a:buNone/>
              <a:defRPr/>
            </a:pPr>
            <a:r>
              <a:rPr lang="ar-AE" altLang="it-CH" sz="2000" b="1" dirty="0">
                <a:solidFill>
                  <a:schemeClr val="accent4">
                    <a:lumMod val="10000"/>
                  </a:schemeClr>
                </a:solidFill>
              </a:rPr>
              <a:t>وقد تم طرد حوالي 850 ألف فلسطيني أو اضطروا إلى الفرار.</a:t>
            </a:r>
            <a:endParaRPr lang="fr-CH" altLang="it-CH" sz="2000" b="1" dirty="0">
              <a:solidFill>
                <a:schemeClr val="accent4">
                  <a:lumMod val="10000"/>
                </a:schemeClr>
              </a:solidFill>
            </a:endParaRPr>
          </a:p>
        </p:txBody>
      </p:sp>
      <p:pic>
        <p:nvPicPr>
          <p:cNvPr id="154629" name="Picture 5" descr="C:\Users\Enrico\Desktop\DY jpeg.jpg">
            <a:extLst>
              <a:ext uri="{FF2B5EF4-FFF2-40B4-BE49-F238E27FC236}">
                <a16:creationId xmlns:a16="http://schemas.microsoft.com/office/drawing/2014/main" id="{E4A71CB9-9334-4CA5-A9E6-01B62DAB9048}"/>
              </a:ext>
            </a:extLst>
          </p:cNvPr>
          <p:cNvPicPr>
            <a:picLocks noChangeAspect="1" noChangeArrowheads="1"/>
          </p:cNvPicPr>
          <p:nvPr/>
        </p:nvPicPr>
        <p:blipFill>
          <a:blip r:embed="rId3"/>
          <a:srcRect l="11703" t="11821" r="3397" b="11594"/>
          <a:stretch>
            <a:fillRect/>
          </a:stretch>
        </p:blipFill>
        <p:spPr bwMode="auto">
          <a:xfrm>
            <a:off x="4269493" y="404664"/>
            <a:ext cx="4419600" cy="2160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54632" name="Picture 5" descr="Dayr Yasine subito dopo l'occupazione 1948">
            <a:extLst>
              <a:ext uri="{FF2B5EF4-FFF2-40B4-BE49-F238E27FC236}">
                <a16:creationId xmlns:a16="http://schemas.microsoft.com/office/drawing/2014/main" id="{4180BCC6-8DCF-92CF-2B90-CE486E69EA9F}"/>
              </a:ext>
            </a:extLst>
          </p:cNvPr>
          <p:cNvPicPr>
            <a:picLocks noChangeAspect="1" noChangeArrowheads="1"/>
          </p:cNvPicPr>
          <p:nvPr/>
        </p:nvPicPr>
        <p:blipFill rotWithShape="1">
          <a:blip r:embed="rId4"/>
          <a:srcRect l="3652" t="1315" r="3449" b="421"/>
          <a:stretch/>
        </p:blipFill>
        <p:spPr bwMode="auto">
          <a:xfrm>
            <a:off x="3901194" y="4234009"/>
            <a:ext cx="4787900" cy="19589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49510" name="Picture 7">
            <a:extLst>
              <a:ext uri="{FF2B5EF4-FFF2-40B4-BE49-F238E27FC236}">
                <a16:creationId xmlns:a16="http://schemas.microsoft.com/office/drawing/2014/main" id="{7D0ED7DC-DDC1-2B80-D085-E6648A9802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450"/>
          <a:stretch>
            <a:fillRect/>
          </a:stretch>
        </p:blipFill>
        <p:spPr bwMode="auto">
          <a:xfrm>
            <a:off x="521406" y="404664"/>
            <a:ext cx="3573462" cy="21605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descr="attacco a Dayr Aban  1948">
            <a:extLst>
              <a:ext uri="{FF2B5EF4-FFF2-40B4-BE49-F238E27FC236}">
                <a16:creationId xmlns:a16="http://schemas.microsoft.com/office/drawing/2014/main" id="{3ABE496A-0F91-5F34-260D-21F3371C5488}"/>
              </a:ext>
            </a:extLst>
          </p:cNvPr>
          <p:cNvPicPr>
            <a:picLocks noChangeAspect="1" noChangeArrowheads="1"/>
          </p:cNvPicPr>
          <p:nvPr/>
        </p:nvPicPr>
        <p:blipFill>
          <a:blip r:embed="rId6">
            <a:lum bright="-10000" contrast="10000"/>
          </a:blip>
          <a:srcRect b="5415"/>
          <a:stretch>
            <a:fillRect/>
          </a:stretch>
        </p:blipFill>
        <p:spPr bwMode="auto">
          <a:xfrm>
            <a:off x="521407" y="4234009"/>
            <a:ext cx="3116262" cy="1971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 name="Figura a mano libera: forma 3">
            <a:extLst>
              <a:ext uri="{FF2B5EF4-FFF2-40B4-BE49-F238E27FC236}">
                <a16:creationId xmlns:a16="http://schemas.microsoft.com/office/drawing/2014/main" id="{74CB81E8-A6D4-515D-259B-D72B0C0FFAA9}"/>
              </a:ext>
            </a:extLst>
          </p:cNvPr>
          <p:cNvSpPr/>
          <p:nvPr/>
        </p:nvSpPr>
        <p:spPr>
          <a:xfrm>
            <a:off x="80969" y="902722"/>
            <a:ext cx="1538703" cy="3390028"/>
          </a:xfrm>
          <a:custGeom>
            <a:avLst/>
            <a:gdLst>
              <a:gd name="connsiteX0" fmla="*/ 956838 w 1729355"/>
              <a:gd name="connsiteY0" fmla="*/ 3371637 h 3371637"/>
              <a:gd name="connsiteX1" fmla="*/ 795972 w 1729355"/>
              <a:gd name="connsiteY1" fmla="*/ 3134571 h 3371637"/>
              <a:gd name="connsiteX2" fmla="*/ 702838 w 1729355"/>
              <a:gd name="connsiteY2" fmla="*/ 2829771 h 3371637"/>
              <a:gd name="connsiteX3" fmla="*/ 558905 w 1729355"/>
              <a:gd name="connsiteY3" fmla="*/ 2558837 h 3371637"/>
              <a:gd name="connsiteX4" fmla="*/ 381105 w 1729355"/>
              <a:gd name="connsiteY4" fmla="*/ 2245571 h 3371637"/>
              <a:gd name="connsiteX5" fmla="*/ 152505 w 1729355"/>
              <a:gd name="connsiteY5" fmla="*/ 1830704 h 3371637"/>
              <a:gd name="connsiteX6" fmla="*/ 50905 w 1729355"/>
              <a:gd name="connsiteY6" fmla="*/ 1517437 h 3371637"/>
              <a:gd name="connsiteX7" fmla="*/ 105 w 1729355"/>
              <a:gd name="connsiteY7" fmla="*/ 1204171 h 3371637"/>
              <a:gd name="connsiteX8" fmla="*/ 42438 w 1729355"/>
              <a:gd name="connsiteY8" fmla="*/ 899371 h 3371637"/>
              <a:gd name="connsiteX9" fmla="*/ 186372 w 1729355"/>
              <a:gd name="connsiteY9" fmla="*/ 543771 h 3371637"/>
              <a:gd name="connsiteX10" fmla="*/ 271038 w 1729355"/>
              <a:gd name="connsiteY10" fmla="*/ 425237 h 3371637"/>
              <a:gd name="connsiteX11" fmla="*/ 474238 w 1729355"/>
              <a:gd name="connsiteY11" fmla="*/ 238971 h 3371637"/>
              <a:gd name="connsiteX12" fmla="*/ 812905 w 1729355"/>
              <a:gd name="connsiteY12" fmla="*/ 35771 h 3371637"/>
              <a:gd name="connsiteX13" fmla="*/ 1007638 w 1729355"/>
              <a:gd name="connsiteY13" fmla="*/ 1904 h 3371637"/>
              <a:gd name="connsiteX14" fmla="*/ 1430972 w 1729355"/>
              <a:gd name="connsiteY14" fmla="*/ 10371 h 3371637"/>
              <a:gd name="connsiteX15" fmla="*/ 1583372 w 1729355"/>
              <a:gd name="connsiteY15" fmla="*/ 61171 h 3371637"/>
              <a:gd name="connsiteX16" fmla="*/ 1684972 w 1729355"/>
              <a:gd name="connsiteY16" fmla="*/ 111971 h 3371637"/>
              <a:gd name="connsiteX17" fmla="*/ 1727305 w 1729355"/>
              <a:gd name="connsiteY17" fmla="*/ 137371 h 3371637"/>
              <a:gd name="connsiteX18" fmla="*/ 1718838 w 1729355"/>
              <a:gd name="connsiteY18" fmla="*/ 145837 h 33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9355" h="3371637">
                <a:moveTo>
                  <a:pt x="956838" y="3371637"/>
                </a:moveTo>
                <a:cubicBezTo>
                  <a:pt x="897571" y="3298259"/>
                  <a:pt x="838305" y="3224882"/>
                  <a:pt x="795972" y="3134571"/>
                </a:cubicBezTo>
                <a:cubicBezTo>
                  <a:pt x="753639" y="3044260"/>
                  <a:pt x="742349" y="2925727"/>
                  <a:pt x="702838" y="2829771"/>
                </a:cubicBezTo>
                <a:cubicBezTo>
                  <a:pt x="663327" y="2733815"/>
                  <a:pt x="558905" y="2558837"/>
                  <a:pt x="558905" y="2558837"/>
                </a:cubicBezTo>
                <a:cubicBezTo>
                  <a:pt x="505283" y="2461470"/>
                  <a:pt x="448838" y="2366926"/>
                  <a:pt x="381105" y="2245571"/>
                </a:cubicBezTo>
                <a:cubicBezTo>
                  <a:pt x="313372" y="2124215"/>
                  <a:pt x="207538" y="1952060"/>
                  <a:pt x="152505" y="1830704"/>
                </a:cubicBezTo>
                <a:cubicBezTo>
                  <a:pt x="97472" y="1709348"/>
                  <a:pt x="76305" y="1621859"/>
                  <a:pt x="50905" y="1517437"/>
                </a:cubicBezTo>
                <a:cubicBezTo>
                  <a:pt x="25505" y="1413015"/>
                  <a:pt x="1516" y="1307182"/>
                  <a:pt x="105" y="1204171"/>
                </a:cubicBezTo>
                <a:cubicBezTo>
                  <a:pt x="-1306" y="1101160"/>
                  <a:pt x="11394" y="1009438"/>
                  <a:pt x="42438" y="899371"/>
                </a:cubicBezTo>
                <a:cubicBezTo>
                  <a:pt x="73482" y="789304"/>
                  <a:pt x="148272" y="622793"/>
                  <a:pt x="186372" y="543771"/>
                </a:cubicBezTo>
                <a:cubicBezTo>
                  <a:pt x="224472" y="464749"/>
                  <a:pt x="223060" y="476037"/>
                  <a:pt x="271038" y="425237"/>
                </a:cubicBezTo>
                <a:cubicBezTo>
                  <a:pt x="319016" y="374437"/>
                  <a:pt x="383927" y="303882"/>
                  <a:pt x="474238" y="238971"/>
                </a:cubicBezTo>
                <a:cubicBezTo>
                  <a:pt x="564549" y="174060"/>
                  <a:pt x="724005" y="75282"/>
                  <a:pt x="812905" y="35771"/>
                </a:cubicBezTo>
                <a:cubicBezTo>
                  <a:pt x="901805" y="-3740"/>
                  <a:pt x="904627" y="6137"/>
                  <a:pt x="1007638" y="1904"/>
                </a:cubicBezTo>
                <a:cubicBezTo>
                  <a:pt x="1110649" y="-2329"/>
                  <a:pt x="1335016" y="493"/>
                  <a:pt x="1430972" y="10371"/>
                </a:cubicBezTo>
                <a:cubicBezTo>
                  <a:pt x="1526928" y="20249"/>
                  <a:pt x="1541039" y="44238"/>
                  <a:pt x="1583372" y="61171"/>
                </a:cubicBezTo>
                <a:cubicBezTo>
                  <a:pt x="1625705" y="78104"/>
                  <a:pt x="1660983" y="99271"/>
                  <a:pt x="1684972" y="111971"/>
                </a:cubicBezTo>
                <a:cubicBezTo>
                  <a:pt x="1708961" y="124671"/>
                  <a:pt x="1727305" y="137371"/>
                  <a:pt x="1727305" y="137371"/>
                </a:cubicBezTo>
                <a:cubicBezTo>
                  <a:pt x="1732949" y="143015"/>
                  <a:pt x="1725893" y="144426"/>
                  <a:pt x="1718838" y="145837"/>
                </a:cubicBezTo>
              </a:path>
            </a:pathLst>
          </a:custGeom>
          <a:noFill/>
          <a:ln w="38100">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513" name="CasellaDiTesto 2">
            <a:extLst>
              <a:ext uri="{FF2B5EF4-FFF2-40B4-BE49-F238E27FC236}">
                <a16:creationId xmlns:a16="http://schemas.microsoft.com/office/drawing/2014/main" id="{359EBE22-5CAE-366F-D52F-7D6A3B3953D8}"/>
              </a:ext>
            </a:extLst>
          </p:cNvPr>
          <p:cNvSpPr txBox="1">
            <a:spLocks noChangeArrowheads="1"/>
          </p:cNvSpPr>
          <p:nvPr/>
        </p:nvSpPr>
        <p:spPr bwMode="auto">
          <a:xfrm>
            <a:off x="5187633" y="2559695"/>
            <a:ext cx="28544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800" dirty="0">
                <a:solidFill>
                  <a:srgbClr val="FFFFFF"/>
                </a:solidFill>
              </a:rPr>
              <a:t>دير ياسين بعد مجزرة 250 شخصا</a:t>
            </a:r>
            <a:endParaRPr lang="en-US" altLang="it-CH" sz="1800" dirty="0">
              <a:solidFill>
                <a:srgbClr val="FFFFFF"/>
              </a:solidFill>
            </a:endParaRPr>
          </a:p>
        </p:txBody>
      </p:sp>
      <p:sp>
        <p:nvSpPr>
          <p:cNvPr id="5" name="CasellaDiTesto 4">
            <a:extLst>
              <a:ext uri="{FF2B5EF4-FFF2-40B4-BE49-F238E27FC236}">
                <a16:creationId xmlns:a16="http://schemas.microsoft.com/office/drawing/2014/main" id="{28FF13E6-83CC-F3BB-002C-06A4E14B65BE}"/>
              </a:ext>
            </a:extLst>
          </p:cNvPr>
          <p:cNvSpPr txBox="1"/>
          <p:nvPr/>
        </p:nvSpPr>
        <p:spPr>
          <a:xfrm>
            <a:off x="737802" y="2621250"/>
            <a:ext cx="3357066" cy="307777"/>
          </a:xfrm>
          <a:prstGeom prst="rect">
            <a:avLst/>
          </a:prstGeom>
          <a:noFill/>
        </p:spPr>
        <p:txBody>
          <a:bodyPr wrap="square">
            <a:spAutoFit/>
          </a:bodyPr>
          <a:lstStyle/>
          <a:p>
            <a:pPr algn="ctr" eaLnBrk="1" hangingPunct="1">
              <a:defRPr/>
            </a:pPr>
            <a:r>
              <a:rPr lang="ar-AE" sz="1400" b="1" dirty="0">
                <a:latin typeface="Arial" charset="0"/>
                <a:cs typeface="Arial" charset="0"/>
              </a:rPr>
              <a:t>استهداف قرية دير أبان الفلسطينية في محافظة القدس</a:t>
            </a:r>
            <a:endParaRPr lang="it-CH" sz="1400" b="1" dirty="0">
              <a:latin typeface="Arial" charset="0"/>
              <a:cs typeface="Arial" charset="0"/>
            </a:endParaRPr>
          </a:p>
        </p:txBody>
      </p:sp>
      <p:sp>
        <p:nvSpPr>
          <p:cNvPr id="2" name="Rettangolo 1">
            <a:extLst>
              <a:ext uri="{FF2B5EF4-FFF2-40B4-BE49-F238E27FC236}">
                <a16:creationId xmlns:a16="http://schemas.microsoft.com/office/drawing/2014/main" id="{F795AC2A-F384-3D4A-F17B-63441F544B75}"/>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516" name="CasellaDiTesto 2">
            <a:extLst>
              <a:ext uri="{FF2B5EF4-FFF2-40B4-BE49-F238E27FC236}">
                <a16:creationId xmlns:a16="http://schemas.microsoft.com/office/drawing/2014/main" id="{4D1C39FD-B2D0-70A0-08FD-AB0C63502C89}"/>
              </a:ext>
            </a:extLst>
          </p:cNvPr>
          <p:cNvSpPr txBox="1">
            <a:spLocks noChangeArrowheads="1"/>
          </p:cNvSpPr>
          <p:nvPr/>
        </p:nvSpPr>
        <p:spPr bwMode="auto">
          <a:xfrm>
            <a:off x="1746957" y="6223147"/>
            <a:ext cx="898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قصف</a:t>
            </a:r>
            <a:endParaRPr lang="fr-CH" altLang="it-CH" sz="1800" dirty="0">
              <a:solidFill>
                <a:srgbClr val="FFFFFF"/>
              </a:solidFill>
            </a:endParaRPr>
          </a:p>
        </p:txBody>
      </p:sp>
      <p:sp>
        <p:nvSpPr>
          <p:cNvPr id="149517" name="CasellaDiTesto 1">
            <a:extLst>
              <a:ext uri="{FF2B5EF4-FFF2-40B4-BE49-F238E27FC236}">
                <a16:creationId xmlns:a16="http://schemas.microsoft.com/office/drawing/2014/main" id="{C5DB7160-B6A7-467D-0321-001F7B3F1A6D}"/>
              </a:ext>
            </a:extLst>
          </p:cNvPr>
          <p:cNvSpPr txBox="1">
            <a:spLocks noChangeArrowheads="1"/>
          </p:cNvSpPr>
          <p:nvPr/>
        </p:nvSpPr>
        <p:spPr bwMode="auto">
          <a:xfrm>
            <a:off x="4269494" y="6223147"/>
            <a:ext cx="35661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800" dirty="0">
                <a:solidFill>
                  <a:srgbClr val="FFFFFF"/>
                </a:solidFill>
              </a:rPr>
              <a:t>دير ياسين تسيطر عليها العصابات الصهيونية</a:t>
            </a:r>
            <a:endParaRPr lang="it-CH" altLang="it-CH" sz="1800" dirty="0">
              <a:solidFill>
                <a:srgbClr val="FFFFFF"/>
              </a:solidFill>
            </a:endParaRPr>
          </a:p>
        </p:txBody>
      </p:sp>
      <p:sp>
        <p:nvSpPr>
          <p:cNvPr id="149518" name="Rettangolo 1">
            <a:extLst>
              <a:ext uri="{FF2B5EF4-FFF2-40B4-BE49-F238E27FC236}">
                <a16:creationId xmlns:a16="http://schemas.microsoft.com/office/drawing/2014/main" id="{E1A37543-F041-0439-433A-DF38D0B9020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5" name="Picture 4" descr="se ne vanno per forza 2">
            <a:extLst>
              <a:ext uri="{FF2B5EF4-FFF2-40B4-BE49-F238E27FC236}">
                <a16:creationId xmlns:a16="http://schemas.microsoft.com/office/drawing/2014/main" id="{2EB10AF4-5DB1-0AF9-A40E-5ACFFF31E7C5}"/>
              </a:ext>
            </a:extLst>
          </p:cNvPr>
          <p:cNvPicPr>
            <a:picLocks noChangeAspect="1" noChangeArrowheads="1"/>
          </p:cNvPicPr>
          <p:nvPr/>
        </p:nvPicPr>
        <p:blipFill>
          <a:blip r:embed="rId3"/>
          <a:srcRect/>
          <a:stretch>
            <a:fillRect/>
          </a:stretch>
        </p:blipFill>
        <p:spPr bwMode="auto">
          <a:xfrm>
            <a:off x="179388" y="4076700"/>
            <a:ext cx="3960812" cy="2636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8246" name="Picture 5" descr="se ne vanno per forza 3">
            <a:extLst>
              <a:ext uri="{FF2B5EF4-FFF2-40B4-BE49-F238E27FC236}">
                <a16:creationId xmlns:a16="http://schemas.microsoft.com/office/drawing/2014/main" id="{EA3AE94E-5209-C577-2EB7-33CA5CDDEBB2}"/>
              </a:ext>
            </a:extLst>
          </p:cNvPr>
          <p:cNvPicPr>
            <a:picLocks noChangeAspect="1" noChangeArrowheads="1"/>
          </p:cNvPicPr>
          <p:nvPr/>
        </p:nvPicPr>
        <p:blipFill rotWithShape="1">
          <a:blip r:embed="rId4"/>
          <a:srcRect/>
          <a:stretch/>
        </p:blipFill>
        <p:spPr bwMode="auto">
          <a:xfrm>
            <a:off x="179388" y="188913"/>
            <a:ext cx="2676525" cy="3311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51556" name="Text Box 6">
            <a:extLst>
              <a:ext uri="{FF2B5EF4-FFF2-40B4-BE49-F238E27FC236}">
                <a16:creationId xmlns:a16="http://schemas.microsoft.com/office/drawing/2014/main" id="{D9942011-FF98-4ACF-CA56-0B055C88CC4A}"/>
              </a:ext>
            </a:extLst>
          </p:cNvPr>
          <p:cNvSpPr txBox="1">
            <a:spLocks noChangeArrowheads="1"/>
          </p:cNvSpPr>
          <p:nvPr/>
        </p:nvSpPr>
        <p:spPr bwMode="auto">
          <a:xfrm>
            <a:off x="3371850" y="692150"/>
            <a:ext cx="127158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ar-AE" altLang="it-CH" sz="1400" b="1" dirty="0"/>
              <a:t>1948-1949 اضطر العديد من الفلسطينيين من يافا وعكا وحيفا إلى الفرار عن طريق البحر</a:t>
            </a:r>
            <a:endParaRPr lang="en-US" altLang="it-CH" sz="1400" b="1" dirty="0"/>
          </a:p>
          <a:p>
            <a:pPr algn="r" eaLnBrk="1" hangingPunct="1">
              <a:spcBef>
                <a:spcPct val="50000"/>
              </a:spcBef>
              <a:buFontTx/>
              <a:buNone/>
            </a:pPr>
            <a:endParaRPr lang="en-US" altLang="it-CH" sz="1400" b="1" dirty="0"/>
          </a:p>
          <a:p>
            <a:pPr algn="r" eaLnBrk="1" hangingPunct="1">
              <a:spcBef>
                <a:spcPct val="50000"/>
              </a:spcBef>
              <a:buFontTx/>
              <a:buNone/>
            </a:pPr>
            <a:r>
              <a:rPr lang="ar-AE" altLang="it-CH" sz="1400" b="1" dirty="0"/>
              <a:t>الصورة: حيفا</a:t>
            </a:r>
            <a:endParaRPr lang="fr-CH" altLang="it-CH" sz="1400" b="1" dirty="0"/>
          </a:p>
        </p:txBody>
      </p:sp>
      <p:sp>
        <p:nvSpPr>
          <p:cNvPr id="151557" name="Text Box 7">
            <a:extLst>
              <a:ext uri="{FF2B5EF4-FFF2-40B4-BE49-F238E27FC236}">
                <a16:creationId xmlns:a16="http://schemas.microsoft.com/office/drawing/2014/main" id="{805B1A5D-0D86-0888-25FA-0C195FCED3B8}"/>
              </a:ext>
            </a:extLst>
          </p:cNvPr>
          <p:cNvSpPr txBox="1">
            <a:spLocks noChangeArrowheads="1"/>
          </p:cNvSpPr>
          <p:nvPr/>
        </p:nvSpPr>
        <p:spPr bwMode="auto">
          <a:xfrm>
            <a:off x="459582" y="3527425"/>
            <a:ext cx="20161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ar-AE" altLang="it-CH" sz="1400" b="1" dirty="0">
                <a:solidFill>
                  <a:srgbClr val="FFFFFF"/>
                </a:solidFill>
              </a:rPr>
              <a:t>الميليشيات الصهيونية تجبر الفلسطينيين على الرحيل</a:t>
            </a:r>
            <a:endParaRPr lang="it-IT" altLang="it-CH" sz="1400" b="1" dirty="0">
              <a:solidFill>
                <a:srgbClr val="FFFFFF"/>
              </a:solidFill>
            </a:endParaRPr>
          </a:p>
        </p:txBody>
      </p:sp>
      <p:sp>
        <p:nvSpPr>
          <p:cNvPr id="151558" name="Text Box 9">
            <a:extLst>
              <a:ext uri="{FF2B5EF4-FFF2-40B4-BE49-F238E27FC236}">
                <a16:creationId xmlns:a16="http://schemas.microsoft.com/office/drawing/2014/main" id="{FB29BCB9-23E6-666A-38AF-7248E5201CA3}"/>
              </a:ext>
            </a:extLst>
          </p:cNvPr>
          <p:cNvSpPr txBox="1">
            <a:spLocks noChangeArrowheads="1"/>
          </p:cNvSpPr>
          <p:nvPr/>
        </p:nvSpPr>
        <p:spPr bwMode="auto">
          <a:xfrm>
            <a:off x="4211638" y="4724400"/>
            <a:ext cx="86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400" b="1"/>
              <a:t>1947- 1948</a:t>
            </a:r>
            <a:endParaRPr lang="it-IT" altLang="it-CH" sz="2400" b="1"/>
          </a:p>
        </p:txBody>
      </p:sp>
      <p:pic>
        <p:nvPicPr>
          <p:cNvPr id="11" name="Immagine 10">
            <a:extLst>
              <a:ext uri="{FF2B5EF4-FFF2-40B4-BE49-F238E27FC236}">
                <a16:creationId xmlns:a16="http://schemas.microsoft.com/office/drawing/2014/main" id="{D1519A14-CBEA-2541-9E23-0E045984702C}"/>
              </a:ext>
            </a:extLst>
          </p:cNvPr>
          <p:cNvPicPr>
            <a:picLocks noChangeAspect="1"/>
          </p:cNvPicPr>
          <p:nvPr/>
        </p:nvPicPr>
        <p:blipFill>
          <a:blip r:embed="rId5"/>
          <a:stretch>
            <a:fillRect/>
          </a:stretch>
        </p:blipFill>
        <p:spPr>
          <a:xfrm>
            <a:off x="4741863" y="188913"/>
            <a:ext cx="4181475" cy="3311525"/>
          </a:xfrm>
          <a:prstGeom prst="rect">
            <a:avLst/>
          </a:prstGeom>
          <a:ln w="28575">
            <a:solidFill>
              <a:schemeClr val="tx1"/>
            </a:solidFill>
          </a:ln>
          <a:effectLst>
            <a:outerShdw blurRad="292100" dist="139700" dir="2700000" algn="tl" rotWithShape="0">
              <a:srgbClr val="333333">
                <a:alpha val="65000"/>
              </a:srgbClr>
            </a:outerShdw>
          </a:effectLst>
        </p:spPr>
      </p:pic>
      <p:sp>
        <p:nvSpPr>
          <p:cNvPr id="172041" name="Text Box 8">
            <a:extLst>
              <a:ext uri="{FF2B5EF4-FFF2-40B4-BE49-F238E27FC236}">
                <a16:creationId xmlns:a16="http://schemas.microsoft.com/office/drawing/2014/main" id="{BD894C53-A863-FDE2-B55B-EF7E87CA939C}"/>
              </a:ext>
            </a:extLst>
          </p:cNvPr>
          <p:cNvSpPr txBox="1">
            <a:spLocks noChangeArrowheads="1"/>
          </p:cNvSpPr>
          <p:nvPr/>
        </p:nvSpPr>
        <p:spPr bwMode="auto">
          <a:xfrm>
            <a:off x="2855913" y="3557736"/>
            <a:ext cx="4421188" cy="46166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1800" b="1" dirty="0">
                <a:solidFill>
                  <a:schemeClr val="accent4">
                    <a:lumMod val="10000"/>
                  </a:schemeClr>
                </a:solidFill>
              </a:rPr>
              <a:t>ال</a:t>
            </a:r>
            <a:r>
              <a:rPr lang="ar-AE" altLang="it-CH" sz="2400" b="1" dirty="0">
                <a:solidFill>
                  <a:schemeClr val="accent4">
                    <a:lumMod val="10000"/>
                  </a:schemeClr>
                </a:solidFill>
              </a:rPr>
              <a:t>صهاينة يطردون الفلسطينيين</a:t>
            </a:r>
            <a:endParaRPr lang="it-IT" altLang="it-CH" sz="2400" b="1" dirty="0">
              <a:solidFill>
                <a:schemeClr val="accent4">
                  <a:lumMod val="10000"/>
                </a:schemeClr>
              </a:solidFill>
            </a:endParaRPr>
          </a:p>
        </p:txBody>
      </p:sp>
      <p:sp>
        <p:nvSpPr>
          <p:cNvPr id="151561" name="Slide Number Placeholder 3">
            <a:extLst>
              <a:ext uri="{FF2B5EF4-FFF2-40B4-BE49-F238E27FC236}">
                <a16:creationId xmlns:a16="http://schemas.microsoft.com/office/drawing/2014/main" id="{183A7CD9-B77A-4701-9E72-0A898FCAB692}"/>
              </a:ext>
            </a:extLst>
          </p:cNvPr>
          <p:cNvSpPr>
            <a:spLocks noGrp="1"/>
          </p:cNvSpPr>
          <p:nvPr>
            <p:ph type="sldNum" sz="quarter" idx="12"/>
          </p:nvPr>
        </p:nvSpPr>
        <p:spPr>
          <a:xfrm>
            <a:off x="7858125" y="3624263"/>
            <a:ext cx="6016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FEF2A7-CB1A-428B-8A8E-8B0B715866A5}" type="slidenum">
              <a:rPr lang="it-IT" altLang="it-CH" sz="1400" b="1" smtClean="0">
                <a:solidFill>
                  <a:srgbClr val="FFFFFF"/>
                </a:solidFill>
              </a:rPr>
              <a:pPr>
                <a:spcBef>
                  <a:spcPct val="0"/>
                </a:spcBef>
                <a:buFontTx/>
                <a:buNone/>
              </a:pPr>
              <a:t>35</a:t>
            </a:fld>
            <a:endParaRPr lang="it-IT" altLang="it-CH" sz="1400" b="1">
              <a:solidFill>
                <a:srgbClr val="FFFFFF"/>
              </a:solidFill>
            </a:endParaRPr>
          </a:p>
        </p:txBody>
      </p:sp>
      <p:pic>
        <p:nvPicPr>
          <p:cNvPr id="2" name="Immagine 1">
            <a:extLst>
              <a:ext uri="{FF2B5EF4-FFF2-40B4-BE49-F238E27FC236}">
                <a16:creationId xmlns:a16="http://schemas.microsoft.com/office/drawing/2014/main" id="{5D46397D-D548-D0C2-ED64-A06D09947CBE}"/>
              </a:ext>
            </a:extLst>
          </p:cNvPr>
          <p:cNvPicPr>
            <a:picLocks noChangeAspect="1"/>
          </p:cNvPicPr>
          <p:nvPr/>
        </p:nvPicPr>
        <p:blipFill>
          <a:blip r:embed="rId6"/>
          <a:stretch>
            <a:fillRect/>
          </a:stretch>
        </p:blipFill>
        <p:spPr>
          <a:xfrm>
            <a:off x="5081588" y="4067175"/>
            <a:ext cx="3843337" cy="2641600"/>
          </a:xfrm>
          <a:prstGeom prst="rect">
            <a:avLst/>
          </a:prstGeom>
          <a:ln w="28575">
            <a:solidFill>
              <a:schemeClr val="tx1"/>
            </a:solidFill>
          </a:ln>
          <a:effectLst>
            <a:outerShdw blurRad="292100" dist="139700" dir="2700000" algn="tl" rotWithShape="0">
              <a:srgbClr val="333333">
                <a:alpha val="65000"/>
              </a:srgbClr>
            </a:outerShdw>
          </a:effectLst>
        </p:spPr>
      </p:pic>
      <p:sp>
        <p:nvSpPr>
          <p:cNvPr id="151563" name="Rettangolo 1">
            <a:extLst>
              <a:ext uri="{FF2B5EF4-FFF2-40B4-BE49-F238E27FC236}">
                <a16:creationId xmlns:a16="http://schemas.microsoft.com/office/drawing/2014/main" id="{29A8E76F-687A-F3F6-07CC-77A3710F40C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a:extLst>
              <a:ext uri="{FF2B5EF4-FFF2-40B4-BE49-F238E27FC236}">
                <a16:creationId xmlns:a16="http://schemas.microsoft.com/office/drawing/2014/main" id="{08526A34-1A96-53A5-D149-9D952CD5610D}"/>
              </a:ext>
            </a:extLst>
          </p:cNvPr>
          <p:cNvSpPr>
            <a:spLocks noGrp="1"/>
          </p:cNvSpPr>
          <p:nvPr>
            <p:ph type="sldNum" sz="quarter" idx="12"/>
          </p:nvPr>
        </p:nvSpPr>
        <p:spPr>
          <a:xfrm>
            <a:off x="7956550" y="5876925"/>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B80DF2D-7B11-413B-B7F4-6055FB02DD5C}" type="slidenum">
              <a:rPr lang="it-IT" altLang="it-CH" sz="1400" b="1" smtClean="0">
                <a:solidFill>
                  <a:srgbClr val="FFFFFF"/>
                </a:solidFill>
              </a:rPr>
              <a:pPr>
                <a:spcBef>
                  <a:spcPct val="0"/>
                </a:spcBef>
                <a:buFontTx/>
                <a:buNone/>
              </a:pPr>
              <a:t>36</a:t>
            </a:fld>
            <a:endParaRPr lang="it-IT" altLang="it-CH" sz="1400" b="1">
              <a:solidFill>
                <a:srgbClr val="FFFFFF"/>
              </a:solidFill>
            </a:endParaRPr>
          </a:p>
        </p:txBody>
      </p:sp>
      <p:pic>
        <p:nvPicPr>
          <p:cNvPr id="139272" name="Picture 10" descr="RefugeesOnTheMove-10-30-1948-Jalil_3">
            <a:extLst>
              <a:ext uri="{FF2B5EF4-FFF2-40B4-BE49-F238E27FC236}">
                <a16:creationId xmlns:a16="http://schemas.microsoft.com/office/drawing/2014/main" id="{2EAE0419-C1C3-6377-2C74-D496D96445FE}"/>
              </a:ext>
            </a:extLst>
          </p:cNvPr>
          <p:cNvPicPr>
            <a:picLocks noChangeAspect="1" noChangeArrowheads="1"/>
          </p:cNvPicPr>
          <p:nvPr/>
        </p:nvPicPr>
        <p:blipFill>
          <a:blip r:embed="rId3">
            <a:lum bright="-10000" contrast="10000"/>
          </a:blip>
          <a:srcRect/>
          <a:stretch>
            <a:fillRect/>
          </a:stretch>
        </p:blipFill>
        <p:spPr bwMode="auto">
          <a:xfrm>
            <a:off x="3924300" y="328613"/>
            <a:ext cx="4924425" cy="32924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9270" name="Picture 16" descr="profughi 48 buono">
            <a:extLst>
              <a:ext uri="{FF2B5EF4-FFF2-40B4-BE49-F238E27FC236}">
                <a16:creationId xmlns:a16="http://schemas.microsoft.com/office/drawing/2014/main" id="{1181F050-B7B5-C0E3-0F45-16A8A7C5382F}"/>
              </a:ext>
            </a:extLst>
          </p:cNvPr>
          <p:cNvPicPr>
            <a:picLocks noChangeAspect="1" noChangeArrowheads="1"/>
          </p:cNvPicPr>
          <p:nvPr/>
        </p:nvPicPr>
        <p:blipFill>
          <a:blip r:embed="rId4"/>
          <a:srcRect/>
          <a:stretch>
            <a:fillRect/>
          </a:stretch>
        </p:blipFill>
        <p:spPr bwMode="auto">
          <a:xfrm>
            <a:off x="395288" y="2949575"/>
            <a:ext cx="5040312" cy="35798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E4B8B19D-0998-005A-9E1C-27A0895573E3}"/>
              </a:ext>
            </a:extLst>
          </p:cNvPr>
          <p:cNvSpPr txBox="1"/>
          <p:nvPr/>
        </p:nvSpPr>
        <p:spPr>
          <a:xfrm>
            <a:off x="827088" y="908050"/>
            <a:ext cx="2520950" cy="1246495"/>
          </a:xfrm>
          <a:prstGeom prst="rect">
            <a:avLst/>
          </a:prstGeom>
          <a:solidFill>
            <a:srgbClr val="FFFF00"/>
          </a:solidFill>
          <a:ln w="19050">
            <a:solidFill>
              <a:schemeClr val="accent4">
                <a:lumMod val="10000"/>
              </a:schemeClr>
            </a:solidFill>
          </a:ln>
        </p:spPr>
        <p:txBody>
          <a:bodyPr>
            <a:spAutoFit/>
          </a:bodyPr>
          <a:lstStyle/>
          <a:p>
            <a:pPr algn="ctr">
              <a:defRPr/>
            </a:pPr>
            <a:r>
              <a:rPr lang="ar-AE" sz="2500" b="1" dirty="0">
                <a:solidFill>
                  <a:schemeClr val="accent4">
                    <a:lumMod val="10000"/>
                  </a:schemeClr>
                </a:solidFill>
              </a:rPr>
              <a:t>1948</a:t>
            </a:r>
          </a:p>
          <a:p>
            <a:pPr algn="ctr">
              <a:defRPr/>
            </a:pPr>
            <a:r>
              <a:rPr lang="ar-AE" sz="2500" b="1" dirty="0">
                <a:solidFill>
                  <a:schemeClr val="accent4">
                    <a:lumMod val="10000"/>
                  </a:schemeClr>
                </a:solidFill>
              </a:rPr>
              <a:t>وعلى الفلسطينيين أن يغادروا</a:t>
            </a:r>
            <a:endParaRPr lang="en-US" sz="2200" b="1" dirty="0">
              <a:solidFill>
                <a:schemeClr val="accent4">
                  <a:lumMod val="10000"/>
                </a:schemeClr>
              </a:solidFill>
            </a:endParaRPr>
          </a:p>
        </p:txBody>
      </p:sp>
      <p:sp>
        <p:nvSpPr>
          <p:cNvPr id="153606" name="CasellaDiTesto 2">
            <a:extLst>
              <a:ext uri="{FF2B5EF4-FFF2-40B4-BE49-F238E27FC236}">
                <a16:creationId xmlns:a16="http://schemas.microsoft.com/office/drawing/2014/main" id="{96852BEB-071E-6A11-C4A4-1BE74EF6A9C0}"/>
              </a:ext>
            </a:extLst>
          </p:cNvPr>
          <p:cNvSpPr txBox="1">
            <a:spLocks noChangeArrowheads="1"/>
          </p:cNvSpPr>
          <p:nvPr/>
        </p:nvSpPr>
        <p:spPr bwMode="auto">
          <a:xfrm>
            <a:off x="5972175" y="4316214"/>
            <a:ext cx="26352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dirty="0"/>
              <a:t>الهاربون هم تقريبًا من النساء والأطفال فقط لأن الرجال قُتلوا أو استُعبدوا.</a:t>
            </a:r>
            <a:endParaRPr lang="en-US" altLang="en-US" sz="1800" dirty="0"/>
          </a:p>
        </p:txBody>
      </p:sp>
      <p:sp>
        <p:nvSpPr>
          <p:cNvPr id="153607" name="Rettangolo 1">
            <a:extLst>
              <a:ext uri="{FF2B5EF4-FFF2-40B4-BE49-F238E27FC236}">
                <a16:creationId xmlns:a16="http://schemas.microsoft.com/office/drawing/2014/main" id="{34345AF7-AFD5-0108-3759-6C7EDCF2C0D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6">
            <a:extLst>
              <a:ext uri="{FF2B5EF4-FFF2-40B4-BE49-F238E27FC236}">
                <a16:creationId xmlns:a16="http://schemas.microsoft.com/office/drawing/2014/main" id="{2D2300DA-4CA1-9586-F4AD-21262107E500}"/>
              </a:ext>
            </a:extLst>
          </p:cNvPr>
          <p:cNvSpPr>
            <a:spLocks noGrp="1"/>
          </p:cNvSpPr>
          <p:nvPr>
            <p:ph type="sldNum" sz="quarter" idx="12"/>
          </p:nvPr>
        </p:nvSpPr>
        <p:spPr>
          <a:xfrm>
            <a:off x="8159750" y="5826125"/>
            <a:ext cx="5746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5D1B75F1-2C06-4DCB-A25E-7D582C465004}" type="slidenum">
              <a:rPr lang="it-IT" altLang="it-CH" sz="1400" b="1" smtClean="0">
                <a:solidFill>
                  <a:srgbClr val="FFFFFF"/>
                </a:solidFill>
              </a:rPr>
              <a:pPr algn="ctr">
                <a:spcBef>
                  <a:spcPct val="0"/>
                </a:spcBef>
                <a:buFontTx/>
                <a:buNone/>
              </a:pPr>
              <a:t>37</a:t>
            </a:fld>
            <a:endParaRPr lang="it-IT" altLang="it-CH" sz="1400" b="1">
              <a:solidFill>
                <a:srgbClr val="FFFFFF"/>
              </a:solidFill>
            </a:endParaRPr>
          </a:p>
        </p:txBody>
      </p:sp>
      <p:pic>
        <p:nvPicPr>
          <p:cNvPr id="142341" name="Picture 4">
            <a:extLst>
              <a:ext uri="{FF2B5EF4-FFF2-40B4-BE49-F238E27FC236}">
                <a16:creationId xmlns:a16="http://schemas.microsoft.com/office/drawing/2014/main" id="{2760408F-E3DC-990D-382A-61F628387AC8}"/>
              </a:ext>
            </a:extLst>
          </p:cNvPr>
          <p:cNvPicPr>
            <a:picLocks noGrp="1" noChangeAspect="1" noChangeArrowheads="1"/>
          </p:cNvPicPr>
          <p:nvPr>
            <p:ph sz="half" idx="1"/>
          </p:nvPr>
        </p:nvPicPr>
        <p:blipFill>
          <a:blip r:embed="rId3"/>
          <a:srcRect/>
          <a:stretch>
            <a:fillRect/>
          </a:stretch>
        </p:blipFill>
        <p:spPr>
          <a:xfrm>
            <a:off x="1042988" y="473075"/>
            <a:ext cx="7058025" cy="5026025"/>
          </a:xfrm>
          <a:ln w="38100">
            <a:solidFill>
              <a:schemeClr val="tx1"/>
            </a:solidFill>
          </a:ln>
          <a:effectLst>
            <a:outerShdw blurRad="292100" dist="139700" dir="2700000" algn="tl" rotWithShape="0">
              <a:srgbClr val="333333">
                <a:alpha val="65000"/>
              </a:srgbClr>
            </a:outerShdw>
          </a:effectLst>
        </p:spPr>
      </p:pic>
      <p:sp>
        <p:nvSpPr>
          <p:cNvPr id="155654" name="Rettangolo 1">
            <a:extLst>
              <a:ext uri="{FF2B5EF4-FFF2-40B4-BE49-F238E27FC236}">
                <a16:creationId xmlns:a16="http://schemas.microsoft.com/office/drawing/2014/main" id="{45B93A86-21B4-D001-969F-B5A9E41E68F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59748" name="Picture 3" descr="bandiera israeliana 2 jpg">
            <a:extLst>
              <a:ext uri="{FF2B5EF4-FFF2-40B4-BE49-F238E27FC236}">
                <a16:creationId xmlns:a16="http://schemas.microsoft.com/office/drawing/2014/main" id="{F8A46A69-3580-FF7B-E219-E2E3D3FC9496}"/>
              </a:ext>
            </a:extLst>
          </p:cNvPr>
          <p:cNvPicPr>
            <a:picLocks noGrp="1" noChangeAspect="1" noChangeArrowheads="1"/>
          </p:cNvPicPr>
          <p:nvPr>
            <p:ph sz="half" idx="2"/>
          </p:nvPr>
        </p:nvPicPr>
        <p:blipFill>
          <a:blip r:embed="rId4"/>
          <a:srcRect/>
          <a:stretch>
            <a:fillRect/>
          </a:stretch>
        </p:blipFill>
        <p:spPr>
          <a:xfrm>
            <a:off x="1012542" y="5654675"/>
            <a:ext cx="1097975" cy="800219"/>
          </a:xfrm>
          <a:effectLst>
            <a:outerShdw blurRad="292100" dist="139700" dir="2700000" algn="tl" rotWithShape="0">
              <a:srgbClr val="333333">
                <a:alpha val="65000"/>
              </a:srgbClr>
            </a:outerShdw>
          </a:effectLst>
        </p:spPr>
      </p:pic>
      <p:sp>
        <p:nvSpPr>
          <p:cNvPr id="176131" name="Text Box 2">
            <a:extLst>
              <a:ext uri="{FF2B5EF4-FFF2-40B4-BE49-F238E27FC236}">
                <a16:creationId xmlns:a16="http://schemas.microsoft.com/office/drawing/2014/main" id="{54CE89B3-CD8A-4875-1DDC-F21EDD603F76}"/>
              </a:ext>
            </a:extLst>
          </p:cNvPr>
          <p:cNvSpPr txBox="1">
            <a:spLocks noChangeArrowheads="1"/>
          </p:cNvSpPr>
          <p:nvPr/>
        </p:nvSpPr>
        <p:spPr bwMode="auto">
          <a:xfrm>
            <a:off x="2195736" y="5654675"/>
            <a:ext cx="5914802" cy="800219"/>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200" b="1" dirty="0">
                <a:solidFill>
                  <a:schemeClr val="accent4">
                    <a:lumMod val="10000"/>
                  </a:schemeClr>
                </a:solidFill>
              </a:rPr>
              <a:t>14 مايو 1948</a:t>
            </a:r>
            <a:r>
              <a:rPr lang="en-US" altLang="it-CH" sz="2200" b="1" dirty="0">
                <a:solidFill>
                  <a:schemeClr val="accent4">
                    <a:lumMod val="10000"/>
                  </a:schemeClr>
                </a:solidFill>
              </a:rPr>
              <a:t>                                                                     </a:t>
            </a:r>
            <a:r>
              <a:rPr lang="ar-AE" altLang="it-CH" sz="2400" b="1" dirty="0">
                <a:solidFill>
                  <a:schemeClr val="accent4">
                    <a:lumMod val="10000"/>
                  </a:schemeClr>
                </a:solidFill>
              </a:rPr>
              <a:t>بن غوريون يعلن دولة إسرائيل من جانب واحد</a:t>
            </a:r>
            <a:endParaRPr lang="it-IT" altLang="it-CH" sz="2400" b="1" dirty="0">
              <a:solidFill>
                <a:schemeClr val="accent4">
                  <a:lumMod val="10000"/>
                </a:schemeClr>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3">
            <a:extLst>
              <a:ext uri="{FF2B5EF4-FFF2-40B4-BE49-F238E27FC236}">
                <a16:creationId xmlns:a16="http://schemas.microsoft.com/office/drawing/2014/main" id="{87D428DA-6EBC-AC5C-08AD-6CA5F22A50E4}"/>
              </a:ext>
            </a:extLst>
          </p:cNvPr>
          <p:cNvSpPr>
            <a:spLocks noGrp="1"/>
          </p:cNvSpPr>
          <p:nvPr>
            <p:ph type="sldNum" sz="quarter" idx="12"/>
          </p:nvPr>
        </p:nvSpPr>
        <p:spPr>
          <a:xfrm>
            <a:off x="7768978" y="3922712"/>
            <a:ext cx="7889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6C80C81-7ECC-4055-8DF6-8659B5556C9A}" type="slidenum">
              <a:rPr lang="it-IT" altLang="it-CH" sz="1400" b="1" smtClean="0">
                <a:solidFill>
                  <a:srgbClr val="FFFFFF"/>
                </a:solidFill>
              </a:rPr>
              <a:pPr>
                <a:spcBef>
                  <a:spcPct val="0"/>
                </a:spcBef>
                <a:buFontTx/>
                <a:buNone/>
              </a:pPr>
              <a:t>38</a:t>
            </a:fld>
            <a:endParaRPr lang="it-IT" altLang="it-CH" sz="1400" b="1" dirty="0">
              <a:solidFill>
                <a:srgbClr val="FFFFFF"/>
              </a:solidFill>
            </a:endParaRPr>
          </a:p>
        </p:txBody>
      </p:sp>
      <p:pic>
        <p:nvPicPr>
          <p:cNvPr id="160771" name="Picture 2" descr="1947 war">
            <a:extLst>
              <a:ext uri="{FF2B5EF4-FFF2-40B4-BE49-F238E27FC236}">
                <a16:creationId xmlns:a16="http://schemas.microsoft.com/office/drawing/2014/main" id="{099DA3A8-430B-5B7A-AD91-7D72F7401841}"/>
              </a:ext>
            </a:extLst>
          </p:cNvPr>
          <p:cNvPicPr>
            <a:picLocks noGrp="1" noChangeAspect="1" noChangeArrowheads="1"/>
          </p:cNvPicPr>
          <p:nvPr>
            <p:ph sz="half" idx="4294967295"/>
          </p:nvPr>
        </p:nvPicPr>
        <p:blipFill>
          <a:blip r:embed="rId3"/>
          <a:srcRect/>
          <a:stretch>
            <a:fillRect/>
          </a:stretch>
        </p:blipFill>
        <p:spPr>
          <a:xfrm>
            <a:off x="427038" y="2627313"/>
            <a:ext cx="3960812" cy="3921125"/>
          </a:xfrm>
          <a:ln w="28575">
            <a:solidFill>
              <a:schemeClr val="tx1"/>
            </a:solidFill>
          </a:ln>
          <a:effectLst>
            <a:outerShdw blurRad="292100" dist="139700" dir="2700000" algn="tl" rotWithShape="0">
              <a:srgbClr val="333333">
                <a:alpha val="65000"/>
              </a:srgbClr>
            </a:outerShdw>
          </a:effectLst>
        </p:spPr>
      </p:pic>
      <p:sp>
        <p:nvSpPr>
          <p:cNvPr id="157700" name="Text Box 3">
            <a:extLst>
              <a:ext uri="{FF2B5EF4-FFF2-40B4-BE49-F238E27FC236}">
                <a16:creationId xmlns:a16="http://schemas.microsoft.com/office/drawing/2014/main" id="{99D6FD82-5B19-5E64-BDFF-E4F8BA5299CA}"/>
              </a:ext>
            </a:extLst>
          </p:cNvPr>
          <p:cNvSpPr txBox="1">
            <a:spLocks noChangeArrowheads="1"/>
          </p:cNvSpPr>
          <p:nvPr/>
        </p:nvSpPr>
        <p:spPr bwMode="auto">
          <a:xfrm>
            <a:off x="6692900" y="3025775"/>
            <a:ext cx="1873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b="1">
              <a:solidFill>
                <a:srgbClr val="FFFFFF"/>
              </a:solidFill>
            </a:endParaRPr>
          </a:p>
        </p:txBody>
      </p:sp>
      <p:sp>
        <p:nvSpPr>
          <p:cNvPr id="169989" name="Text Box 4">
            <a:extLst>
              <a:ext uri="{FF2B5EF4-FFF2-40B4-BE49-F238E27FC236}">
                <a16:creationId xmlns:a16="http://schemas.microsoft.com/office/drawing/2014/main" id="{3AF04E2F-AB6B-6D32-2A1E-F77EE092471E}"/>
              </a:ext>
            </a:extLst>
          </p:cNvPr>
          <p:cNvSpPr txBox="1">
            <a:spLocks noChangeArrowheads="1"/>
          </p:cNvSpPr>
          <p:nvPr/>
        </p:nvSpPr>
        <p:spPr bwMode="auto">
          <a:xfrm>
            <a:off x="6228185" y="2195513"/>
            <a:ext cx="2520280" cy="1323439"/>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000" b="1" dirty="0">
                <a:solidFill>
                  <a:schemeClr val="accent4">
                    <a:lumMod val="10000"/>
                  </a:schemeClr>
                </a:solidFill>
              </a:rPr>
              <a:t>مايو 1948</a:t>
            </a:r>
            <a:r>
              <a:rPr lang="en-US" altLang="it-CH" sz="2000" b="1" dirty="0">
                <a:solidFill>
                  <a:schemeClr val="accent4">
                    <a:lumMod val="10000"/>
                  </a:schemeClr>
                </a:solidFill>
              </a:rPr>
              <a:t>  </a:t>
            </a:r>
          </a:p>
          <a:p>
            <a:pPr algn="ctr" eaLnBrk="1" hangingPunct="1">
              <a:spcBef>
                <a:spcPct val="50000"/>
              </a:spcBef>
              <a:buFontTx/>
              <a:buNone/>
              <a:defRPr/>
            </a:pPr>
            <a:r>
              <a:rPr lang="ar-AE" altLang="it-CH" sz="2400" b="1" dirty="0">
                <a:solidFill>
                  <a:schemeClr val="accent4">
                    <a:lumMod val="10000"/>
                  </a:schemeClr>
                </a:solidFill>
              </a:rPr>
              <a:t>بداية الحرب العربية الإسرائيلية الأولى</a:t>
            </a:r>
            <a:endParaRPr lang="fr-CH" altLang="it-CH" sz="2400" b="1" dirty="0">
              <a:solidFill>
                <a:schemeClr val="accent4">
                  <a:lumMod val="10000"/>
                </a:schemeClr>
              </a:solidFill>
            </a:endParaRPr>
          </a:p>
        </p:txBody>
      </p:sp>
      <p:pic>
        <p:nvPicPr>
          <p:cNvPr id="160774" name="Picture 5">
            <a:extLst>
              <a:ext uri="{FF2B5EF4-FFF2-40B4-BE49-F238E27FC236}">
                <a16:creationId xmlns:a16="http://schemas.microsoft.com/office/drawing/2014/main" id="{AEDAD231-FD96-B0EA-5791-7A663670375D}"/>
              </a:ext>
            </a:extLst>
          </p:cNvPr>
          <p:cNvPicPr>
            <a:picLocks noGrp="1" noChangeAspect="1" noChangeArrowheads="1"/>
          </p:cNvPicPr>
          <p:nvPr>
            <p:ph sz="half" idx="4294967295"/>
          </p:nvPr>
        </p:nvPicPr>
        <p:blipFill>
          <a:blip r:embed="rId4"/>
          <a:srcRect/>
          <a:stretch>
            <a:fillRect/>
          </a:stretch>
        </p:blipFill>
        <p:spPr>
          <a:xfrm>
            <a:off x="427038" y="306388"/>
            <a:ext cx="3960812" cy="2170112"/>
          </a:xfrm>
          <a:ln w="28575">
            <a:solidFill>
              <a:schemeClr val="tx1"/>
            </a:solidFill>
          </a:ln>
          <a:effectLst>
            <a:outerShdw blurRad="292100" dist="139700" dir="2700000" algn="tl" rotWithShape="0">
              <a:srgbClr val="333333">
                <a:alpha val="65000"/>
              </a:srgbClr>
            </a:outerShdw>
          </a:effectLst>
        </p:spPr>
      </p:pic>
      <p:sp>
        <p:nvSpPr>
          <p:cNvPr id="157703" name="Text Box 6">
            <a:extLst>
              <a:ext uri="{FF2B5EF4-FFF2-40B4-BE49-F238E27FC236}">
                <a16:creationId xmlns:a16="http://schemas.microsoft.com/office/drawing/2014/main" id="{24056085-659D-1E92-B215-851384E3D40B}"/>
              </a:ext>
            </a:extLst>
          </p:cNvPr>
          <p:cNvSpPr txBox="1">
            <a:spLocks noChangeArrowheads="1"/>
          </p:cNvSpPr>
          <p:nvPr/>
        </p:nvSpPr>
        <p:spPr bwMode="auto">
          <a:xfrm>
            <a:off x="4569617" y="260711"/>
            <a:ext cx="14628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dirty="0">
                <a:solidFill>
                  <a:srgbClr val="FFFFFF"/>
                </a:solidFill>
              </a:rPr>
              <a:t>1948</a:t>
            </a:r>
            <a:endParaRPr lang="it-IT" altLang="it-CH" sz="900" b="1" dirty="0">
              <a:solidFill>
                <a:srgbClr val="FFFFFF"/>
              </a:solidFill>
            </a:endParaRPr>
          </a:p>
          <a:p>
            <a:pPr eaLnBrk="1" hangingPunct="1">
              <a:spcBef>
                <a:spcPct val="50000"/>
              </a:spcBef>
              <a:buFontTx/>
              <a:buNone/>
            </a:pPr>
            <a:r>
              <a:rPr lang="ar-AE" altLang="it-CH" sz="1400" b="1" dirty="0">
                <a:solidFill>
                  <a:srgbClr val="FFFFFF"/>
                </a:solidFill>
              </a:rPr>
              <a:t>ملوك الجنوب العربي ومصر يتفقدون القوات العسكرية المصرية قبل الحرب</a:t>
            </a:r>
            <a:endParaRPr lang="it-IT" altLang="it-CH" sz="1400" b="1" dirty="0">
              <a:solidFill>
                <a:srgbClr val="FFFFFF"/>
              </a:solidFill>
            </a:endParaRPr>
          </a:p>
        </p:txBody>
      </p:sp>
      <p:pic>
        <p:nvPicPr>
          <p:cNvPr id="160776" name="Picture 7" descr="1948 war_9 combattenti arabi">
            <a:extLst>
              <a:ext uri="{FF2B5EF4-FFF2-40B4-BE49-F238E27FC236}">
                <a16:creationId xmlns:a16="http://schemas.microsoft.com/office/drawing/2014/main" id="{5C22BBFB-6AE4-C87C-6C52-43DD779EA41B}"/>
              </a:ext>
            </a:extLst>
          </p:cNvPr>
          <p:cNvPicPr>
            <a:picLocks noChangeAspect="1" noChangeArrowheads="1"/>
          </p:cNvPicPr>
          <p:nvPr/>
        </p:nvPicPr>
        <p:blipFill>
          <a:blip r:embed="rId5"/>
          <a:srcRect/>
          <a:stretch>
            <a:fillRect/>
          </a:stretch>
        </p:blipFill>
        <p:spPr bwMode="auto">
          <a:xfrm>
            <a:off x="6257925" y="4713179"/>
            <a:ext cx="2449513" cy="1836737"/>
          </a:xfrm>
          <a:prstGeom prst="rect">
            <a:avLst/>
          </a:prstGeom>
          <a:ln w="28575">
            <a:solidFill>
              <a:schemeClr val="tx1"/>
            </a:solidFill>
          </a:ln>
          <a:effectLst>
            <a:outerShdw blurRad="292100" dist="139700" dir="2700000" algn="tl" rotWithShape="0">
              <a:srgbClr val="333333">
                <a:alpha val="65000"/>
              </a:srgbClr>
            </a:outerShdw>
          </a:effectLst>
        </p:spPr>
      </p:pic>
      <p:pic>
        <p:nvPicPr>
          <p:cNvPr id="160777" name="Picture 8" descr="war 1948 2">
            <a:extLst>
              <a:ext uri="{FF2B5EF4-FFF2-40B4-BE49-F238E27FC236}">
                <a16:creationId xmlns:a16="http://schemas.microsoft.com/office/drawing/2014/main" id="{21798C63-03C9-3384-E1D3-F4B953C47B83}"/>
              </a:ext>
            </a:extLst>
          </p:cNvPr>
          <p:cNvPicPr>
            <a:picLocks noChangeAspect="1" noChangeArrowheads="1"/>
          </p:cNvPicPr>
          <p:nvPr/>
        </p:nvPicPr>
        <p:blipFill>
          <a:blip r:embed="rId6"/>
          <a:srcRect/>
          <a:stretch>
            <a:fillRect/>
          </a:stretch>
        </p:blipFill>
        <p:spPr bwMode="auto">
          <a:xfrm>
            <a:off x="6257925" y="298450"/>
            <a:ext cx="2481263" cy="1563688"/>
          </a:xfrm>
          <a:prstGeom prst="rect">
            <a:avLst/>
          </a:prstGeom>
          <a:ln w="28575">
            <a:solidFill>
              <a:schemeClr val="tx1"/>
            </a:solidFill>
          </a:ln>
          <a:effectLst>
            <a:outerShdw blurRad="292100" dist="139700" dir="2700000" algn="tl" rotWithShape="0">
              <a:srgbClr val="333333">
                <a:alpha val="65000"/>
              </a:srgbClr>
            </a:outerShdw>
          </a:effectLst>
        </p:spPr>
      </p:pic>
      <p:sp>
        <p:nvSpPr>
          <p:cNvPr id="157706" name="Text Box 9">
            <a:extLst>
              <a:ext uri="{FF2B5EF4-FFF2-40B4-BE49-F238E27FC236}">
                <a16:creationId xmlns:a16="http://schemas.microsoft.com/office/drawing/2014/main" id="{2377919A-C5B7-2096-248D-9C182EB9A301}"/>
              </a:ext>
            </a:extLst>
          </p:cNvPr>
          <p:cNvSpPr txBox="1">
            <a:spLocks noChangeArrowheads="1"/>
          </p:cNvSpPr>
          <p:nvPr/>
        </p:nvSpPr>
        <p:spPr bwMode="auto">
          <a:xfrm>
            <a:off x="4545012" y="5740400"/>
            <a:ext cx="9731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الأعمدة العربية تدخل فلسطين</a:t>
            </a:r>
            <a:endParaRPr lang="it-IT" altLang="it-CH" sz="1400" b="1" dirty="0">
              <a:solidFill>
                <a:srgbClr val="FFFFFF"/>
              </a:solidFill>
            </a:endParaRPr>
          </a:p>
        </p:txBody>
      </p:sp>
      <p:pic>
        <p:nvPicPr>
          <p:cNvPr id="160779" name="Picture 10" descr="libano">
            <a:extLst>
              <a:ext uri="{FF2B5EF4-FFF2-40B4-BE49-F238E27FC236}">
                <a16:creationId xmlns:a16="http://schemas.microsoft.com/office/drawing/2014/main" id="{46141C78-6DE5-F362-82B6-136FC6745D81}"/>
              </a:ext>
            </a:extLst>
          </p:cNvPr>
          <p:cNvPicPr>
            <a:picLocks noChangeAspect="1" noChangeArrowheads="1"/>
          </p:cNvPicPr>
          <p:nvPr/>
        </p:nvPicPr>
        <p:blipFill>
          <a:blip r:embed="rId7"/>
          <a:srcRect/>
          <a:stretch>
            <a:fillRect/>
          </a:stretch>
        </p:blipFill>
        <p:spPr bwMode="auto">
          <a:xfrm>
            <a:off x="4677230" y="2530476"/>
            <a:ext cx="792162" cy="528637"/>
          </a:xfrm>
          <a:prstGeom prst="rect">
            <a:avLst/>
          </a:prstGeom>
          <a:ln>
            <a:noFill/>
          </a:ln>
          <a:effectLst>
            <a:outerShdw blurRad="292100" dist="139700" dir="2700000" algn="tl" rotWithShape="0">
              <a:srgbClr val="333333">
                <a:alpha val="65000"/>
              </a:srgbClr>
            </a:outerShdw>
          </a:effectLst>
        </p:spPr>
      </p:pic>
      <p:pic>
        <p:nvPicPr>
          <p:cNvPr id="160780" name="Picture 11" descr="Syria">
            <a:extLst>
              <a:ext uri="{FF2B5EF4-FFF2-40B4-BE49-F238E27FC236}">
                <a16:creationId xmlns:a16="http://schemas.microsoft.com/office/drawing/2014/main" id="{61422CF5-FA88-61E7-6A04-B868E1A595A7}"/>
              </a:ext>
            </a:extLst>
          </p:cNvPr>
          <p:cNvPicPr>
            <a:picLocks noChangeAspect="1" noChangeArrowheads="1"/>
          </p:cNvPicPr>
          <p:nvPr/>
        </p:nvPicPr>
        <p:blipFill>
          <a:blip r:embed="rId8"/>
          <a:srcRect/>
          <a:stretch>
            <a:fillRect/>
          </a:stretch>
        </p:blipFill>
        <p:spPr bwMode="auto">
          <a:xfrm>
            <a:off x="4677230" y="3395663"/>
            <a:ext cx="792162" cy="511175"/>
          </a:xfrm>
          <a:prstGeom prst="rect">
            <a:avLst/>
          </a:prstGeom>
          <a:ln>
            <a:noFill/>
          </a:ln>
          <a:effectLst>
            <a:outerShdw blurRad="292100" dist="139700" dir="2700000" algn="tl" rotWithShape="0">
              <a:srgbClr val="333333">
                <a:alpha val="65000"/>
              </a:srgbClr>
            </a:outerShdw>
          </a:effectLst>
        </p:spPr>
      </p:pic>
      <p:pic>
        <p:nvPicPr>
          <p:cNvPr id="160781" name="Picture 12">
            <a:extLst>
              <a:ext uri="{FF2B5EF4-FFF2-40B4-BE49-F238E27FC236}">
                <a16:creationId xmlns:a16="http://schemas.microsoft.com/office/drawing/2014/main" id="{7D2FF1F7-B30A-5129-AB15-8D9F2A2E9A98}"/>
              </a:ext>
            </a:extLst>
          </p:cNvPr>
          <p:cNvPicPr>
            <a:picLocks noChangeAspect="1" noChangeArrowheads="1"/>
          </p:cNvPicPr>
          <p:nvPr/>
        </p:nvPicPr>
        <p:blipFill>
          <a:blip r:embed="rId9"/>
          <a:srcRect/>
          <a:stretch>
            <a:fillRect/>
          </a:stretch>
        </p:blipFill>
        <p:spPr bwMode="auto">
          <a:xfrm>
            <a:off x="4677230" y="4259263"/>
            <a:ext cx="792162" cy="396875"/>
          </a:xfrm>
          <a:prstGeom prst="rect">
            <a:avLst/>
          </a:prstGeom>
          <a:ln>
            <a:noFill/>
          </a:ln>
          <a:effectLst>
            <a:outerShdw blurRad="292100" dist="139700" dir="2700000" algn="tl" rotWithShape="0">
              <a:srgbClr val="333333">
                <a:alpha val="65000"/>
              </a:srgbClr>
            </a:outerShdw>
          </a:effectLst>
        </p:spPr>
      </p:pic>
      <p:pic>
        <p:nvPicPr>
          <p:cNvPr id="160782" name="Picture 13">
            <a:extLst>
              <a:ext uri="{FF2B5EF4-FFF2-40B4-BE49-F238E27FC236}">
                <a16:creationId xmlns:a16="http://schemas.microsoft.com/office/drawing/2014/main" id="{71312319-43A0-456A-7A0D-E8634A1FAD29}"/>
              </a:ext>
            </a:extLst>
          </p:cNvPr>
          <p:cNvPicPr>
            <a:picLocks noChangeAspect="1" noChangeArrowheads="1"/>
          </p:cNvPicPr>
          <p:nvPr/>
        </p:nvPicPr>
        <p:blipFill>
          <a:blip r:embed="rId10"/>
          <a:srcRect/>
          <a:stretch>
            <a:fillRect/>
          </a:stretch>
        </p:blipFill>
        <p:spPr bwMode="auto">
          <a:xfrm>
            <a:off x="4677230" y="4979988"/>
            <a:ext cx="792162" cy="528638"/>
          </a:xfrm>
          <a:prstGeom prst="rect">
            <a:avLst/>
          </a:prstGeom>
          <a:ln>
            <a:noFill/>
          </a:ln>
          <a:effectLst>
            <a:outerShdw blurRad="292100" dist="139700" dir="2700000" algn="tl" rotWithShape="0">
              <a:srgbClr val="333333">
                <a:alpha val="65000"/>
              </a:srgbClr>
            </a:outerShdw>
          </a:effectLst>
        </p:spPr>
      </p:pic>
      <p:sp>
        <p:nvSpPr>
          <p:cNvPr id="157711" name="Text Box 14">
            <a:extLst>
              <a:ext uri="{FF2B5EF4-FFF2-40B4-BE49-F238E27FC236}">
                <a16:creationId xmlns:a16="http://schemas.microsoft.com/office/drawing/2014/main" id="{96451165-8183-855E-D56E-FEB9F47D6FF8}"/>
              </a:ext>
            </a:extLst>
          </p:cNvPr>
          <p:cNvSpPr txBox="1">
            <a:spLocks noChangeArrowheads="1"/>
          </p:cNvSpPr>
          <p:nvPr/>
        </p:nvSpPr>
        <p:spPr bwMode="auto">
          <a:xfrm>
            <a:off x="5477330" y="1740098"/>
            <a:ext cx="5762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مصر</a:t>
            </a:r>
            <a:endParaRPr lang="it-IT" altLang="it-CH" sz="1400" b="1" dirty="0">
              <a:solidFill>
                <a:srgbClr val="FFFFFF"/>
              </a:solidFill>
            </a:endParaRPr>
          </a:p>
        </p:txBody>
      </p:sp>
      <p:sp>
        <p:nvSpPr>
          <p:cNvPr id="157712" name="Text Box 15">
            <a:extLst>
              <a:ext uri="{FF2B5EF4-FFF2-40B4-BE49-F238E27FC236}">
                <a16:creationId xmlns:a16="http://schemas.microsoft.com/office/drawing/2014/main" id="{2224F542-4124-D6EE-0244-B1CBBE7002A6}"/>
              </a:ext>
            </a:extLst>
          </p:cNvPr>
          <p:cNvSpPr txBox="1">
            <a:spLocks noChangeArrowheads="1"/>
          </p:cNvSpPr>
          <p:nvPr/>
        </p:nvSpPr>
        <p:spPr bwMode="auto">
          <a:xfrm>
            <a:off x="5477330" y="2630488"/>
            <a:ext cx="4839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لبنان</a:t>
            </a:r>
            <a:endParaRPr lang="it-IT" altLang="it-CH" sz="1400" b="1" dirty="0">
              <a:solidFill>
                <a:srgbClr val="FFFFFF"/>
              </a:solidFill>
            </a:endParaRPr>
          </a:p>
        </p:txBody>
      </p:sp>
      <p:sp>
        <p:nvSpPr>
          <p:cNvPr id="157713" name="Text Box 16">
            <a:extLst>
              <a:ext uri="{FF2B5EF4-FFF2-40B4-BE49-F238E27FC236}">
                <a16:creationId xmlns:a16="http://schemas.microsoft.com/office/drawing/2014/main" id="{4C680D3B-CF4D-26D7-CB2B-45F910406663}"/>
              </a:ext>
            </a:extLst>
          </p:cNvPr>
          <p:cNvSpPr txBox="1">
            <a:spLocks noChangeArrowheads="1"/>
          </p:cNvSpPr>
          <p:nvPr/>
        </p:nvSpPr>
        <p:spPr bwMode="auto">
          <a:xfrm>
            <a:off x="5469392" y="3476824"/>
            <a:ext cx="5644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سوريا</a:t>
            </a:r>
            <a:endParaRPr lang="it-IT" altLang="it-CH" sz="1400" b="1" dirty="0">
              <a:solidFill>
                <a:srgbClr val="FFFFFF"/>
              </a:solidFill>
            </a:endParaRPr>
          </a:p>
        </p:txBody>
      </p:sp>
      <p:sp>
        <p:nvSpPr>
          <p:cNvPr id="157714" name="Text Box 17">
            <a:extLst>
              <a:ext uri="{FF2B5EF4-FFF2-40B4-BE49-F238E27FC236}">
                <a16:creationId xmlns:a16="http://schemas.microsoft.com/office/drawing/2014/main" id="{B9B755E1-09CD-3B03-7117-9E7E910CC487}"/>
              </a:ext>
            </a:extLst>
          </p:cNvPr>
          <p:cNvSpPr txBox="1">
            <a:spLocks noChangeArrowheads="1"/>
          </p:cNvSpPr>
          <p:nvPr/>
        </p:nvSpPr>
        <p:spPr bwMode="auto">
          <a:xfrm>
            <a:off x="5477330" y="4177368"/>
            <a:ext cx="679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شرق الأردن</a:t>
            </a:r>
            <a:endParaRPr lang="it-IT" altLang="it-CH" sz="1400" b="1" dirty="0">
              <a:solidFill>
                <a:srgbClr val="FFFFFF"/>
              </a:solidFill>
            </a:endParaRPr>
          </a:p>
        </p:txBody>
      </p:sp>
      <p:sp>
        <p:nvSpPr>
          <p:cNvPr id="157715" name="Text Box 18">
            <a:extLst>
              <a:ext uri="{FF2B5EF4-FFF2-40B4-BE49-F238E27FC236}">
                <a16:creationId xmlns:a16="http://schemas.microsoft.com/office/drawing/2014/main" id="{5D0C8DE1-8D3D-9848-A71E-4711D3B6D9AF}"/>
              </a:ext>
            </a:extLst>
          </p:cNvPr>
          <p:cNvSpPr txBox="1">
            <a:spLocks noChangeArrowheads="1"/>
          </p:cNvSpPr>
          <p:nvPr/>
        </p:nvSpPr>
        <p:spPr bwMode="auto">
          <a:xfrm>
            <a:off x="5477330" y="5057974"/>
            <a:ext cx="63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العراق</a:t>
            </a:r>
            <a:endParaRPr lang="it-IT" altLang="it-CH" sz="1400" b="1" dirty="0">
              <a:solidFill>
                <a:srgbClr val="FFFFFF"/>
              </a:solidFill>
            </a:endParaRPr>
          </a:p>
        </p:txBody>
      </p:sp>
      <p:pic>
        <p:nvPicPr>
          <p:cNvPr id="160788" name="Picture 19">
            <a:extLst>
              <a:ext uri="{FF2B5EF4-FFF2-40B4-BE49-F238E27FC236}">
                <a16:creationId xmlns:a16="http://schemas.microsoft.com/office/drawing/2014/main" id="{B09A5E58-223C-D41A-1B1F-6AE8B40EBA06}"/>
              </a:ext>
            </a:extLst>
          </p:cNvPr>
          <p:cNvPicPr>
            <a:picLocks noChangeAspect="1" noChangeArrowheads="1"/>
          </p:cNvPicPr>
          <p:nvPr/>
        </p:nvPicPr>
        <p:blipFill>
          <a:blip r:embed="rId11"/>
          <a:srcRect/>
          <a:stretch>
            <a:fillRect/>
          </a:stretch>
        </p:blipFill>
        <p:spPr bwMode="auto">
          <a:xfrm>
            <a:off x="4677230" y="1666876"/>
            <a:ext cx="792162" cy="528637"/>
          </a:xfrm>
          <a:prstGeom prst="rect">
            <a:avLst/>
          </a:prstGeom>
          <a:ln>
            <a:noFill/>
          </a:ln>
          <a:effectLst>
            <a:outerShdw blurRad="292100" dist="139700" dir="2700000" algn="tl" rotWithShape="0">
              <a:srgbClr val="333333">
                <a:alpha val="65000"/>
              </a:srgbClr>
            </a:outerShdw>
          </a:effectLst>
        </p:spPr>
      </p:pic>
      <p:pic>
        <p:nvPicPr>
          <p:cNvPr id="160789" name="Picture 20" descr="bandiera israeliana 2 jpg">
            <a:extLst>
              <a:ext uri="{FF2B5EF4-FFF2-40B4-BE49-F238E27FC236}">
                <a16:creationId xmlns:a16="http://schemas.microsoft.com/office/drawing/2014/main" id="{18F796F8-B8DC-A28A-1CBD-A9BD3F70D7C8}"/>
              </a:ext>
            </a:extLst>
          </p:cNvPr>
          <p:cNvPicPr>
            <a:picLocks noChangeAspect="1" noChangeArrowheads="1"/>
          </p:cNvPicPr>
          <p:nvPr/>
        </p:nvPicPr>
        <p:blipFill>
          <a:blip r:embed="rId12"/>
          <a:srcRect/>
          <a:stretch>
            <a:fillRect/>
          </a:stretch>
        </p:blipFill>
        <p:spPr bwMode="auto">
          <a:xfrm>
            <a:off x="6249740" y="3874647"/>
            <a:ext cx="647700" cy="473075"/>
          </a:xfrm>
          <a:prstGeom prst="rect">
            <a:avLst/>
          </a:prstGeom>
          <a:ln>
            <a:noFill/>
          </a:ln>
          <a:effectLst>
            <a:outerShdw blurRad="292100" dist="139700" dir="2700000" algn="tl" rotWithShape="0">
              <a:srgbClr val="333333">
                <a:alpha val="65000"/>
              </a:srgbClr>
            </a:outerShdw>
          </a:effectLst>
        </p:spPr>
      </p:pic>
      <p:sp>
        <p:nvSpPr>
          <p:cNvPr id="157718" name="Text Box 21">
            <a:extLst>
              <a:ext uri="{FF2B5EF4-FFF2-40B4-BE49-F238E27FC236}">
                <a16:creationId xmlns:a16="http://schemas.microsoft.com/office/drawing/2014/main" id="{7B6E5EA8-CD95-18BB-F45C-808FB14CFF19}"/>
              </a:ext>
            </a:extLst>
          </p:cNvPr>
          <p:cNvSpPr txBox="1">
            <a:spLocks noChangeArrowheads="1"/>
          </p:cNvSpPr>
          <p:nvPr/>
        </p:nvSpPr>
        <p:spPr bwMode="auto">
          <a:xfrm>
            <a:off x="6937749" y="3936136"/>
            <a:ext cx="6794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إسرائيل</a:t>
            </a:r>
            <a:endParaRPr lang="it-IT" altLang="it-CH" sz="1400" b="1" dirty="0">
              <a:solidFill>
                <a:srgbClr val="FFFFFF"/>
              </a:solidFill>
            </a:endParaRPr>
          </a:p>
        </p:txBody>
      </p:sp>
      <p:sp>
        <p:nvSpPr>
          <p:cNvPr id="157719" name="Rettangolo 1">
            <a:extLst>
              <a:ext uri="{FF2B5EF4-FFF2-40B4-BE49-F238E27FC236}">
                <a16:creationId xmlns:a16="http://schemas.microsoft.com/office/drawing/2014/main" id="{13AD2C56-85F2-B73C-D648-0D1A8BDCA65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a:extLst>
              <a:ext uri="{FF2B5EF4-FFF2-40B4-BE49-F238E27FC236}">
                <a16:creationId xmlns:a16="http://schemas.microsoft.com/office/drawing/2014/main" id="{C2FACCD9-7213-CAD6-7433-BD4904C2DDD6}"/>
              </a:ext>
            </a:extLst>
          </p:cNvPr>
          <p:cNvSpPr>
            <a:spLocks noGrp="1"/>
          </p:cNvSpPr>
          <p:nvPr>
            <p:ph type="sldNum" sz="quarter" idx="12"/>
          </p:nvPr>
        </p:nvSpPr>
        <p:spPr>
          <a:xfrm>
            <a:off x="8013700" y="6000750"/>
            <a:ext cx="5667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CE252A6-1ABC-4145-9174-ECFE1BCD0379}" type="slidenum">
              <a:rPr lang="it-IT" altLang="it-CH" sz="1400" b="1" smtClean="0">
                <a:solidFill>
                  <a:srgbClr val="FFFFFF"/>
                </a:solidFill>
              </a:rPr>
              <a:pPr>
                <a:spcBef>
                  <a:spcPct val="0"/>
                </a:spcBef>
                <a:buFontTx/>
                <a:buNone/>
              </a:pPr>
              <a:t>39</a:t>
            </a:fld>
            <a:endParaRPr lang="it-IT" altLang="it-CH" sz="1400" b="1">
              <a:solidFill>
                <a:srgbClr val="FFFFFF"/>
              </a:solidFill>
            </a:endParaRPr>
          </a:p>
        </p:txBody>
      </p:sp>
      <p:pic>
        <p:nvPicPr>
          <p:cNvPr id="161798" name="Picture 5" descr="logo israel defense forces">
            <a:extLst>
              <a:ext uri="{FF2B5EF4-FFF2-40B4-BE49-F238E27FC236}">
                <a16:creationId xmlns:a16="http://schemas.microsoft.com/office/drawing/2014/main" id="{20CAD48A-2BCA-CE7E-E4A2-71B74543DB40}"/>
              </a:ext>
            </a:extLst>
          </p:cNvPr>
          <p:cNvPicPr>
            <a:picLocks noChangeAspect="1" noChangeArrowheads="1"/>
          </p:cNvPicPr>
          <p:nvPr/>
        </p:nvPicPr>
        <p:blipFill>
          <a:blip r:embed="rId3"/>
          <a:srcRect t="-3287" r="75797"/>
          <a:stretch>
            <a:fillRect/>
          </a:stretch>
        </p:blipFill>
        <p:spPr bwMode="auto">
          <a:xfrm>
            <a:off x="7006083" y="5009882"/>
            <a:ext cx="1730375" cy="855662"/>
          </a:xfrm>
          <a:prstGeom prst="rect">
            <a:avLst/>
          </a:prstGeom>
          <a:ln>
            <a:noFill/>
          </a:ln>
          <a:effectLst>
            <a:outerShdw blurRad="292100" dist="139700" dir="2700000" algn="tl" rotWithShape="0">
              <a:srgbClr val="333333">
                <a:alpha val="65000"/>
              </a:srgbClr>
            </a:outerShdw>
          </a:effectLst>
        </p:spPr>
      </p:pic>
      <p:pic>
        <p:nvPicPr>
          <p:cNvPr id="161799" name="Picture 6" descr="bandiera israeliana 2 jpg">
            <a:extLst>
              <a:ext uri="{FF2B5EF4-FFF2-40B4-BE49-F238E27FC236}">
                <a16:creationId xmlns:a16="http://schemas.microsoft.com/office/drawing/2014/main" id="{35B1247A-2209-21E9-5960-CB94AFDFE551}"/>
              </a:ext>
            </a:extLst>
          </p:cNvPr>
          <p:cNvPicPr>
            <a:picLocks noChangeAspect="1" noChangeArrowheads="1"/>
          </p:cNvPicPr>
          <p:nvPr/>
        </p:nvPicPr>
        <p:blipFill>
          <a:blip r:embed="rId4"/>
          <a:srcRect/>
          <a:stretch>
            <a:fillRect/>
          </a:stretch>
        </p:blipFill>
        <p:spPr bwMode="auto">
          <a:xfrm>
            <a:off x="7466806" y="455613"/>
            <a:ext cx="779462" cy="569913"/>
          </a:xfrm>
          <a:prstGeom prst="rect">
            <a:avLst/>
          </a:prstGeom>
          <a:ln>
            <a:noFill/>
          </a:ln>
          <a:effectLst>
            <a:outerShdw blurRad="292100" dist="139700" dir="2700000" algn="tl" rotWithShape="0">
              <a:srgbClr val="333333">
                <a:alpha val="65000"/>
              </a:srgbClr>
            </a:outerShdw>
          </a:effectLst>
        </p:spPr>
      </p:pic>
      <p:pic>
        <p:nvPicPr>
          <p:cNvPr id="161801" name="Picture 9" descr="C:\Users\Enrico\Desktop\IDF jpeg.jpg">
            <a:extLst>
              <a:ext uri="{FF2B5EF4-FFF2-40B4-BE49-F238E27FC236}">
                <a16:creationId xmlns:a16="http://schemas.microsoft.com/office/drawing/2014/main" id="{1D18DC93-7C67-6363-045B-231792094F81}"/>
              </a:ext>
            </a:extLst>
          </p:cNvPr>
          <p:cNvPicPr>
            <a:picLocks noChangeAspect="1" noChangeArrowheads="1"/>
          </p:cNvPicPr>
          <p:nvPr/>
        </p:nvPicPr>
        <p:blipFill>
          <a:blip r:embed="rId5"/>
          <a:srcRect/>
          <a:stretch>
            <a:fillRect/>
          </a:stretch>
        </p:blipFill>
        <p:spPr bwMode="auto">
          <a:xfrm>
            <a:off x="684213" y="476250"/>
            <a:ext cx="5884862" cy="5387975"/>
          </a:xfrm>
          <a:prstGeom prst="rect">
            <a:avLst/>
          </a:prstGeom>
          <a:ln w="28575">
            <a:solidFill>
              <a:schemeClr val="tx1"/>
            </a:solidFill>
          </a:ln>
          <a:effectLst>
            <a:outerShdw blurRad="292100" dist="139700" dir="2700000" algn="tl" rotWithShape="0">
              <a:srgbClr val="333333">
                <a:alpha val="65000"/>
              </a:srgbClr>
            </a:outerShdw>
          </a:effectLst>
        </p:spPr>
      </p:pic>
      <p:sp>
        <p:nvSpPr>
          <p:cNvPr id="134147" name="Text Box 4">
            <a:extLst>
              <a:ext uri="{FF2B5EF4-FFF2-40B4-BE49-F238E27FC236}">
                <a16:creationId xmlns:a16="http://schemas.microsoft.com/office/drawing/2014/main" id="{2C05D7D8-F5F0-44C3-4D05-618B81D6BD52}"/>
              </a:ext>
            </a:extLst>
          </p:cNvPr>
          <p:cNvSpPr txBox="1">
            <a:spLocks noChangeArrowheads="1"/>
          </p:cNvSpPr>
          <p:nvPr/>
        </p:nvSpPr>
        <p:spPr bwMode="auto">
          <a:xfrm>
            <a:off x="6850063" y="1196752"/>
            <a:ext cx="2042417" cy="3662541"/>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800" b="1" dirty="0">
                <a:solidFill>
                  <a:schemeClr val="accent4">
                    <a:lumMod val="10000"/>
                  </a:schemeClr>
                </a:solidFill>
              </a:rPr>
              <a:t>1948</a:t>
            </a:r>
          </a:p>
          <a:p>
            <a:pPr algn="ctr" eaLnBrk="1" hangingPunct="1">
              <a:spcBef>
                <a:spcPct val="50000"/>
              </a:spcBef>
              <a:buFontTx/>
              <a:buNone/>
              <a:defRPr/>
            </a:pPr>
            <a:r>
              <a:rPr lang="ar-AE" altLang="it-CH" sz="2400" b="1" dirty="0">
                <a:solidFill>
                  <a:schemeClr val="accent4">
                    <a:lumMod val="10000"/>
                  </a:schemeClr>
                </a:solidFill>
              </a:rPr>
              <a:t>28 يونيو: الإرهابيون الصهاينة من الهاغاناه والإرغون وعصابة شتيرن يصبحون الجيش الرسمي لإسرائيل: زحل</a:t>
            </a:r>
            <a:endParaRPr lang="it-IT" altLang="it-CH" sz="2400" b="1" dirty="0">
              <a:solidFill>
                <a:schemeClr val="accent4">
                  <a:lumMod val="10000"/>
                </a:schemeClr>
              </a:solidFill>
            </a:endParaRPr>
          </a:p>
        </p:txBody>
      </p:sp>
      <p:sp>
        <p:nvSpPr>
          <p:cNvPr id="159751" name="CasellaDiTesto 1">
            <a:extLst>
              <a:ext uri="{FF2B5EF4-FFF2-40B4-BE49-F238E27FC236}">
                <a16:creationId xmlns:a16="http://schemas.microsoft.com/office/drawing/2014/main" id="{137C9696-4760-D991-2E40-A4C3330DD22D}"/>
              </a:ext>
            </a:extLst>
          </p:cNvPr>
          <p:cNvSpPr txBox="1">
            <a:spLocks noChangeArrowheads="1"/>
          </p:cNvSpPr>
          <p:nvPr/>
        </p:nvSpPr>
        <p:spPr bwMode="auto">
          <a:xfrm>
            <a:off x="563563" y="6000750"/>
            <a:ext cx="6005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400" dirty="0"/>
              <a:t>وفي وقت لاحق، واحداً تلو الآخر، سيصبح زعماء العصابات الصهيونية رؤساء وزراء لإسرائيل. ما كان يتم القيام به أثناء الليل أصبح الآن يتم "رسميًا" أثناء النهار.</a:t>
            </a:r>
            <a:endParaRPr lang="en-US" altLang="en-US" sz="1400" dirty="0"/>
          </a:p>
        </p:txBody>
      </p:sp>
      <p:sp>
        <p:nvSpPr>
          <p:cNvPr id="159752" name="Rettangolo 1">
            <a:extLst>
              <a:ext uri="{FF2B5EF4-FFF2-40B4-BE49-F238E27FC236}">
                <a16:creationId xmlns:a16="http://schemas.microsoft.com/office/drawing/2014/main" id="{AEEB0B41-034D-A3BF-E0FF-6DAE7532D5F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CasellaDiTesto 2">
            <a:extLst>
              <a:ext uri="{FF2B5EF4-FFF2-40B4-BE49-F238E27FC236}">
                <a16:creationId xmlns:a16="http://schemas.microsoft.com/office/drawing/2014/main" id="{7650B1A3-DDDB-1734-951B-BE47ADF56031}"/>
              </a:ext>
            </a:extLst>
          </p:cNvPr>
          <p:cNvSpPr txBox="1">
            <a:spLocks noChangeArrowheads="1"/>
          </p:cNvSpPr>
          <p:nvPr/>
        </p:nvSpPr>
        <p:spPr bwMode="auto">
          <a:xfrm>
            <a:off x="7668324" y="3190542"/>
            <a:ext cx="142716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800" dirty="0"/>
          </a:p>
          <a:p>
            <a:pPr algn="ctr">
              <a:spcBef>
                <a:spcPct val="0"/>
              </a:spcBef>
              <a:buFontTx/>
              <a:buNone/>
            </a:pPr>
            <a:r>
              <a:rPr lang="ar-AE" altLang="en-US" sz="2400" dirty="0"/>
              <a:t>فلسطين جزء من الشرق الأوسط</a:t>
            </a:r>
            <a:endParaRPr lang="en-US" altLang="en-US" sz="2400" dirty="0"/>
          </a:p>
        </p:txBody>
      </p:sp>
      <p:sp>
        <p:nvSpPr>
          <p:cNvPr id="15" name="Ovale 14">
            <a:extLst>
              <a:ext uri="{FF2B5EF4-FFF2-40B4-BE49-F238E27FC236}">
                <a16:creationId xmlns:a16="http://schemas.microsoft.com/office/drawing/2014/main" id="{1F72B3B6-60E8-A754-68B4-CDC121B31D97}"/>
              </a:ext>
            </a:extLst>
          </p:cNvPr>
          <p:cNvSpPr/>
          <p:nvPr/>
        </p:nvSpPr>
        <p:spPr>
          <a:xfrm rot="535885">
            <a:off x="2117391" y="2090081"/>
            <a:ext cx="401637" cy="1008062"/>
          </a:xfrm>
          <a:prstGeom prst="ellipse">
            <a:avLst/>
          </a:prstGeom>
          <a:noFill/>
          <a:ln w="95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ttangolo 1">
            <a:extLst>
              <a:ext uri="{FF2B5EF4-FFF2-40B4-BE49-F238E27FC236}">
                <a16:creationId xmlns:a16="http://schemas.microsoft.com/office/drawing/2014/main" id="{F7CF9060-E10F-271C-6A64-2A433A21652B}"/>
              </a:ext>
            </a:extLst>
          </p:cNvPr>
          <p:cNvSpPr/>
          <p:nvPr/>
        </p:nvSpPr>
        <p:spPr>
          <a:xfrm>
            <a:off x="0" y="26988"/>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143" name="Slide Number Placeholder 3">
            <a:extLst>
              <a:ext uri="{FF2B5EF4-FFF2-40B4-BE49-F238E27FC236}">
                <a16:creationId xmlns:a16="http://schemas.microsoft.com/office/drawing/2014/main" id="{5E4CAD6B-ECCF-C231-3201-558277CDEFCA}"/>
              </a:ext>
            </a:extLst>
          </p:cNvPr>
          <p:cNvSpPr>
            <a:spLocks noGrp="1" noChangeArrowheads="1"/>
          </p:cNvSpPr>
          <p:nvPr>
            <p:ph type="sldNum" sz="quarter" idx="12"/>
          </p:nvPr>
        </p:nvSpPr>
        <p:spPr>
          <a:xfrm>
            <a:off x="7970838" y="6046788"/>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1969B34-D891-4B0D-9931-30E4FBD6C9C1}" type="slidenum">
              <a:rPr lang="it-IT" altLang="it-CH" sz="1400" b="1" smtClean="0"/>
              <a:pPr>
                <a:spcBef>
                  <a:spcPct val="0"/>
                </a:spcBef>
                <a:buFontTx/>
                <a:buNone/>
              </a:pPr>
              <a:t>4</a:t>
            </a:fld>
            <a:endParaRPr lang="it-IT" altLang="it-CH" sz="1400" b="1"/>
          </a:p>
        </p:txBody>
      </p:sp>
      <p:sp>
        <p:nvSpPr>
          <p:cNvPr id="91144" name="Rettangolo 1">
            <a:extLst>
              <a:ext uri="{FF2B5EF4-FFF2-40B4-BE49-F238E27FC236}">
                <a16:creationId xmlns:a16="http://schemas.microsoft.com/office/drawing/2014/main" id="{67412C52-FB2B-3ABC-AD5F-6CBA013E040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5" name="Immagine 4">
            <a:extLst>
              <a:ext uri="{FF2B5EF4-FFF2-40B4-BE49-F238E27FC236}">
                <a16:creationId xmlns:a16="http://schemas.microsoft.com/office/drawing/2014/main" id="{5A69EB4F-537F-5E3B-F0B8-C9AFDCAB541F}"/>
              </a:ext>
            </a:extLst>
          </p:cNvPr>
          <p:cNvPicPr>
            <a:picLocks noChangeAspect="1"/>
          </p:cNvPicPr>
          <p:nvPr/>
        </p:nvPicPr>
        <p:blipFill rotWithShape="1">
          <a:blip r:embed="rId3">
            <a:extLst>
              <a:ext uri="{28A0092B-C50C-407E-A947-70E740481C1C}">
                <a14:useLocalDpi xmlns:a14="http://schemas.microsoft.com/office/drawing/2010/main" val="0"/>
              </a:ext>
            </a:extLst>
          </a:blip>
          <a:srcRect t="1479"/>
          <a:stretch/>
        </p:blipFill>
        <p:spPr>
          <a:xfrm>
            <a:off x="48513" y="94320"/>
            <a:ext cx="7640114" cy="6669360"/>
          </a:xfrm>
          <a:prstGeom prst="rect">
            <a:avLst/>
          </a:prstGeom>
          <a:ln w="19050">
            <a:solidFill>
              <a:schemeClr val="accent4">
                <a:lumMod val="10000"/>
              </a:schemeClr>
            </a:solidFill>
          </a:ln>
        </p:spPr>
      </p:pic>
      <p:sp>
        <p:nvSpPr>
          <p:cNvPr id="6" name="CasellaDiTesto 5">
            <a:extLst>
              <a:ext uri="{FF2B5EF4-FFF2-40B4-BE49-F238E27FC236}">
                <a16:creationId xmlns:a16="http://schemas.microsoft.com/office/drawing/2014/main" id="{06E84E8D-66E2-BE7D-3F9A-B3C1C49B0658}"/>
              </a:ext>
            </a:extLst>
          </p:cNvPr>
          <p:cNvSpPr txBox="1"/>
          <p:nvPr/>
        </p:nvSpPr>
        <p:spPr>
          <a:xfrm>
            <a:off x="775879" y="3289660"/>
            <a:ext cx="936104" cy="492443"/>
          </a:xfrm>
          <a:prstGeom prst="rect">
            <a:avLst/>
          </a:prstGeom>
          <a:noFill/>
        </p:spPr>
        <p:txBody>
          <a:bodyPr wrap="square" rtlCol="0">
            <a:spAutoFit/>
          </a:bodyPr>
          <a:lstStyle/>
          <a:p>
            <a:r>
              <a:rPr lang="ar-AE" sz="2600" dirty="0">
                <a:solidFill>
                  <a:schemeClr val="accent4">
                    <a:lumMod val="10000"/>
                  </a:schemeClr>
                </a:solidFill>
              </a:rPr>
              <a:t>مصر</a:t>
            </a:r>
            <a:endParaRPr lang="en-US" sz="2600" dirty="0">
              <a:solidFill>
                <a:schemeClr val="accent4">
                  <a:lumMod val="10000"/>
                </a:schemeClr>
              </a:solidFill>
            </a:endParaRPr>
          </a:p>
        </p:txBody>
      </p:sp>
      <p:sp>
        <p:nvSpPr>
          <p:cNvPr id="7" name="CasellaDiTesto 6">
            <a:extLst>
              <a:ext uri="{FF2B5EF4-FFF2-40B4-BE49-F238E27FC236}">
                <a16:creationId xmlns:a16="http://schemas.microsoft.com/office/drawing/2014/main" id="{103A56B4-2CD9-00BE-6271-9508FBFAEB81}"/>
              </a:ext>
            </a:extLst>
          </p:cNvPr>
          <p:cNvSpPr txBox="1"/>
          <p:nvPr/>
        </p:nvSpPr>
        <p:spPr>
          <a:xfrm>
            <a:off x="3224151" y="3649700"/>
            <a:ext cx="1728192" cy="892552"/>
          </a:xfrm>
          <a:prstGeom prst="rect">
            <a:avLst/>
          </a:prstGeom>
          <a:noFill/>
        </p:spPr>
        <p:txBody>
          <a:bodyPr wrap="square" rtlCol="0">
            <a:spAutoFit/>
          </a:bodyPr>
          <a:lstStyle/>
          <a:p>
            <a:r>
              <a:rPr lang="ar-AE" sz="2600" dirty="0">
                <a:solidFill>
                  <a:schemeClr val="accent4">
                    <a:lumMod val="10000"/>
                  </a:schemeClr>
                </a:solidFill>
              </a:rPr>
              <a:t>المملكة العربية السعودية</a:t>
            </a:r>
            <a:endParaRPr lang="en-US" sz="2600" dirty="0">
              <a:solidFill>
                <a:schemeClr val="accent4">
                  <a:lumMod val="10000"/>
                </a:schemeClr>
              </a:solidFill>
            </a:endParaRPr>
          </a:p>
        </p:txBody>
      </p:sp>
      <p:sp>
        <p:nvSpPr>
          <p:cNvPr id="8" name="CasellaDiTesto 7">
            <a:extLst>
              <a:ext uri="{FF2B5EF4-FFF2-40B4-BE49-F238E27FC236}">
                <a16:creationId xmlns:a16="http://schemas.microsoft.com/office/drawing/2014/main" id="{180310DC-F14E-F2A8-A41E-365850D57267}"/>
              </a:ext>
            </a:extLst>
          </p:cNvPr>
          <p:cNvSpPr txBox="1"/>
          <p:nvPr/>
        </p:nvSpPr>
        <p:spPr>
          <a:xfrm>
            <a:off x="3250182" y="1921508"/>
            <a:ext cx="936104" cy="492443"/>
          </a:xfrm>
          <a:prstGeom prst="rect">
            <a:avLst/>
          </a:prstGeom>
          <a:noFill/>
        </p:spPr>
        <p:txBody>
          <a:bodyPr wrap="square" rtlCol="0">
            <a:spAutoFit/>
          </a:bodyPr>
          <a:lstStyle>
            <a:defPPr>
              <a:defRPr lang="it-CH"/>
            </a:defPPr>
            <a:lvl1pPr>
              <a:defRPr sz="2600">
                <a:solidFill>
                  <a:schemeClr val="accent4">
                    <a:lumMod val="10000"/>
                  </a:schemeClr>
                </a:solidFill>
              </a:defRPr>
            </a:lvl1pPr>
          </a:lstStyle>
          <a:p>
            <a:r>
              <a:rPr lang="ar-AE" dirty="0"/>
              <a:t>العراق</a:t>
            </a:r>
            <a:endParaRPr lang="en-US" dirty="0"/>
          </a:p>
        </p:txBody>
      </p:sp>
      <p:sp>
        <p:nvSpPr>
          <p:cNvPr id="9" name="CasellaDiTesto 8">
            <a:extLst>
              <a:ext uri="{FF2B5EF4-FFF2-40B4-BE49-F238E27FC236}">
                <a16:creationId xmlns:a16="http://schemas.microsoft.com/office/drawing/2014/main" id="{A7FDE3D9-4ED9-D7C5-17B2-FE7F4C822F31}"/>
              </a:ext>
            </a:extLst>
          </p:cNvPr>
          <p:cNvSpPr txBox="1"/>
          <p:nvPr/>
        </p:nvSpPr>
        <p:spPr>
          <a:xfrm>
            <a:off x="2479616" y="1545583"/>
            <a:ext cx="936104" cy="492443"/>
          </a:xfrm>
          <a:prstGeom prst="rect">
            <a:avLst/>
          </a:prstGeom>
          <a:noFill/>
        </p:spPr>
        <p:txBody>
          <a:bodyPr wrap="square" rtlCol="0">
            <a:spAutoFit/>
          </a:bodyPr>
          <a:lstStyle/>
          <a:p>
            <a:r>
              <a:rPr lang="ar-AE" sz="2600" dirty="0">
                <a:solidFill>
                  <a:schemeClr val="accent4">
                    <a:lumMod val="10000"/>
                  </a:schemeClr>
                </a:solidFill>
              </a:rPr>
              <a:t>سوريا</a:t>
            </a:r>
            <a:endParaRPr lang="en-US" sz="2600" dirty="0">
              <a:solidFill>
                <a:schemeClr val="accent4">
                  <a:lumMod val="10000"/>
                </a:schemeClr>
              </a:solidFill>
            </a:endParaRPr>
          </a:p>
        </p:txBody>
      </p:sp>
      <p:sp>
        <p:nvSpPr>
          <p:cNvPr id="10" name="CasellaDiTesto 9">
            <a:extLst>
              <a:ext uri="{FF2B5EF4-FFF2-40B4-BE49-F238E27FC236}">
                <a16:creationId xmlns:a16="http://schemas.microsoft.com/office/drawing/2014/main" id="{26471F00-C3CE-749D-D678-83B169AB7BA4}"/>
              </a:ext>
            </a:extLst>
          </p:cNvPr>
          <p:cNvSpPr txBox="1"/>
          <p:nvPr/>
        </p:nvSpPr>
        <p:spPr>
          <a:xfrm>
            <a:off x="2294610" y="2641404"/>
            <a:ext cx="672527" cy="276999"/>
          </a:xfrm>
          <a:prstGeom prst="rect">
            <a:avLst/>
          </a:prstGeom>
          <a:noFill/>
        </p:spPr>
        <p:txBody>
          <a:bodyPr wrap="square" rtlCol="0">
            <a:spAutoFit/>
          </a:bodyPr>
          <a:lstStyle/>
          <a:p>
            <a:r>
              <a:rPr lang="ar-AE" sz="1200" b="1" dirty="0">
                <a:solidFill>
                  <a:schemeClr val="accent4">
                    <a:lumMod val="10000"/>
                  </a:schemeClr>
                </a:solidFill>
              </a:rPr>
              <a:t>الأردن</a:t>
            </a:r>
            <a:endParaRPr lang="en-US" sz="1200" b="1" dirty="0">
              <a:solidFill>
                <a:schemeClr val="accent4">
                  <a:lumMod val="10000"/>
                </a:schemeClr>
              </a:solidFill>
            </a:endParaRPr>
          </a:p>
        </p:txBody>
      </p:sp>
      <p:sp>
        <p:nvSpPr>
          <p:cNvPr id="11" name="CasellaDiTesto 10">
            <a:extLst>
              <a:ext uri="{FF2B5EF4-FFF2-40B4-BE49-F238E27FC236}">
                <a16:creationId xmlns:a16="http://schemas.microsoft.com/office/drawing/2014/main" id="{1D948809-6238-CF7C-345F-9669CC0CB30A}"/>
              </a:ext>
            </a:extLst>
          </p:cNvPr>
          <p:cNvSpPr txBox="1"/>
          <p:nvPr/>
        </p:nvSpPr>
        <p:spPr>
          <a:xfrm>
            <a:off x="5397396" y="1818792"/>
            <a:ext cx="1080120" cy="492443"/>
          </a:xfrm>
          <a:prstGeom prst="rect">
            <a:avLst/>
          </a:prstGeom>
          <a:noFill/>
        </p:spPr>
        <p:txBody>
          <a:bodyPr wrap="square" rtlCol="0">
            <a:spAutoFit/>
          </a:bodyPr>
          <a:lstStyle/>
          <a:p>
            <a:r>
              <a:rPr lang="ar-AE" sz="2600" b="1" dirty="0">
                <a:solidFill>
                  <a:schemeClr val="accent4">
                    <a:lumMod val="10000"/>
                  </a:schemeClr>
                </a:solidFill>
              </a:rPr>
              <a:t>إيران</a:t>
            </a:r>
            <a:endParaRPr lang="en-US" sz="2600" b="1" dirty="0">
              <a:solidFill>
                <a:schemeClr val="accent4">
                  <a:lumMod val="10000"/>
                </a:schemeClr>
              </a:solidFill>
            </a:endParaRPr>
          </a:p>
        </p:txBody>
      </p:sp>
      <p:sp>
        <p:nvSpPr>
          <p:cNvPr id="12" name="CasellaDiTesto 11">
            <a:extLst>
              <a:ext uri="{FF2B5EF4-FFF2-40B4-BE49-F238E27FC236}">
                <a16:creationId xmlns:a16="http://schemas.microsoft.com/office/drawing/2014/main" id="{3745F1F1-B722-59F2-CDE7-45DAE562D702}"/>
              </a:ext>
            </a:extLst>
          </p:cNvPr>
          <p:cNvSpPr txBox="1"/>
          <p:nvPr/>
        </p:nvSpPr>
        <p:spPr>
          <a:xfrm>
            <a:off x="6320495" y="3904718"/>
            <a:ext cx="779111" cy="646331"/>
          </a:xfrm>
          <a:prstGeom prst="rect">
            <a:avLst/>
          </a:prstGeom>
          <a:noFill/>
        </p:spPr>
        <p:txBody>
          <a:bodyPr wrap="square" rtlCol="0">
            <a:spAutoFit/>
          </a:bodyPr>
          <a:lstStyle/>
          <a:p>
            <a:r>
              <a:rPr lang="ar-AE" dirty="0">
                <a:solidFill>
                  <a:schemeClr val="accent4">
                    <a:lumMod val="10000"/>
                  </a:schemeClr>
                </a:solidFill>
              </a:rPr>
              <a:t>سلطنة</a:t>
            </a:r>
            <a:r>
              <a:rPr lang="ar-AE" b="1" dirty="0">
                <a:solidFill>
                  <a:schemeClr val="accent4">
                    <a:lumMod val="10000"/>
                  </a:schemeClr>
                </a:solidFill>
              </a:rPr>
              <a:t> </a:t>
            </a:r>
            <a:r>
              <a:rPr lang="ar-AE" dirty="0">
                <a:solidFill>
                  <a:schemeClr val="accent4">
                    <a:lumMod val="10000"/>
                  </a:schemeClr>
                </a:solidFill>
              </a:rPr>
              <a:t>عمان</a:t>
            </a:r>
            <a:endParaRPr lang="en-US" dirty="0">
              <a:solidFill>
                <a:schemeClr val="accent4">
                  <a:lumMod val="10000"/>
                </a:schemeClr>
              </a:solidFill>
            </a:endParaRPr>
          </a:p>
        </p:txBody>
      </p:sp>
      <p:sp>
        <p:nvSpPr>
          <p:cNvPr id="13" name="CasellaDiTesto 12">
            <a:extLst>
              <a:ext uri="{FF2B5EF4-FFF2-40B4-BE49-F238E27FC236}">
                <a16:creationId xmlns:a16="http://schemas.microsoft.com/office/drawing/2014/main" id="{3C66BBA1-5C98-EBED-1F2F-22193BEECF0C}"/>
              </a:ext>
            </a:extLst>
          </p:cNvPr>
          <p:cNvSpPr txBox="1"/>
          <p:nvPr/>
        </p:nvSpPr>
        <p:spPr>
          <a:xfrm>
            <a:off x="4232263" y="5697952"/>
            <a:ext cx="877101" cy="492443"/>
          </a:xfrm>
          <a:prstGeom prst="rect">
            <a:avLst/>
          </a:prstGeom>
          <a:noFill/>
        </p:spPr>
        <p:txBody>
          <a:bodyPr wrap="square" rtlCol="0">
            <a:spAutoFit/>
          </a:bodyPr>
          <a:lstStyle/>
          <a:p>
            <a:r>
              <a:rPr lang="ar-AE" sz="2600" dirty="0">
                <a:solidFill>
                  <a:schemeClr val="accent4">
                    <a:lumMod val="10000"/>
                  </a:schemeClr>
                </a:solidFill>
              </a:rPr>
              <a:t>اليمن</a:t>
            </a:r>
            <a:endParaRPr lang="en-US" sz="2600" dirty="0">
              <a:solidFill>
                <a:schemeClr val="accent4">
                  <a:lumMod val="10000"/>
                </a:schemeClr>
              </a:solidFill>
            </a:endParaRPr>
          </a:p>
        </p:txBody>
      </p:sp>
      <p:sp>
        <p:nvSpPr>
          <p:cNvPr id="14" name="CasellaDiTesto 13">
            <a:extLst>
              <a:ext uri="{FF2B5EF4-FFF2-40B4-BE49-F238E27FC236}">
                <a16:creationId xmlns:a16="http://schemas.microsoft.com/office/drawing/2014/main" id="{4AEC758C-807A-0DA3-DD2F-F081BF701962}"/>
              </a:ext>
            </a:extLst>
          </p:cNvPr>
          <p:cNvSpPr txBox="1"/>
          <p:nvPr/>
        </p:nvSpPr>
        <p:spPr>
          <a:xfrm>
            <a:off x="5699083" y="3443053"/>
            <a:ext cx="534505" cy="461665"/>
          </a:xfrm>
          <a:prstGeom prst="rect">
            <a:avLst/>
          </a:prstGeom>
          <a:noFill/>
        </p:spPr>
        <p:txBody>
          <a:bodyPr wrap="square" rtlCol="0">
            <a:spAutoFit/>
          </a:bodyPr>
          <a:lstStyle/>
          <a:p>
            <a:r>
              <a:rPr lang="ar-AE" sz="800" dirty="0">
                <a:solidFill>
                  <a:schemeClr val="accent4">
                    <a:lumMod val="10000"/>
                  </a:schemeClr>
                </a:solidFill>
              </a:rPr>
              <a:t>الإمارات العربية المتحدة</a:t>
            </a:r>
            <a:endParaRPr lang="en-US" sz="800" dirty="0">
              <a:solidFill>
                <a:schemeClr val="accent4">
                  <a:lumMod val="10000"/>
                </a:schemeClr>
              </a:solidFill>
            </a:endParaRPr>
          </a:p>
        </p:txBody>
      </p:sp>
      <p:sp>
        <p:nvSpPr>
          <p:cNvPr id="16" name="CasellaDiTesto 15">
            <a:extLst>
              <a:ext uri="{FF2B5EF4-FFF2-40B4-BE49-F238E27FC236}">
                <a16:creationId xmlns:a16="http://schemas.microsoft.com/office/drawing/2014/main" id="{FD6EE1BD-5276-422B-E392-03A6F198832B}"/>
              </a:ext>
            </a:extLst>
          </p:cNvPr>
          <p:cNvSpPr txBox="1"/>
          <p:nvPr/>
        </p:nvSpPr>
        <p:spPr>
          <a:xfrm>
            <a:off x="4677316" y="2789527"/>
            <a:ext cx="432048" cy="215444"/>
          </a:xfrm>
          <a:prstGeom prst="rect">
            <a:avLst/>
          </a:prstGeom>
          <a:noFill/>
        </p:spPr>
        <p:txBody>
          <a:bodyPr wrap="square" rtlCol="0">
            <a:spAutoFit/>
          </a:bodyPr>
          <a:lstStyle/>
          <a:p>
            <a:r>
              <a:rPr lang="ar-AE" sz="800" dirty="0">
                <a:solidFill>
                  <a:schemeClr val="accent4">
                    <a:lumMod val="10000"/>
                  </a:schemeClr>
                </a:solidFill>
              </a:rPr>
              <a:t>الكويت</a:t>
            </a:r>
            <a:endParaRPr lang="en-US" sz="800" dirty="0">
              <a:solidFill>
                <a:schemeClr val="accent4">
                  <a:lumMod val="10000"/>
                </a:schemeClr>
              </a:solidFill>
            </a:endParaRPr>
          </a:p>
        </p:txBody>
      </p:sp>
      <p:sp>
        <p:nvSpPr>
          <p:cNvPr id="17" name="CasellaDiTesto 16">
            <a:extLst>
              <a:ext uri="{FF2B5EF4-FFF2-40B4-BE49-F238E27FC236}">
                <a16:creationId xmlns:a16="http://schemas.microsoft.com/office/drawing/2014/main" id="{863FEE1D-66D5-D345-92F8-33068A60069E}"/>
              </a:ext>
            </a:extLst>
          </p:cNvPr>
          <p:cNvSpPr txBox="1"/>
          <p:nvPr/>
        </p:nvSpPr>
        <p:spPr>
          <a:xfrm>
            <a:off x="5108120" y="3269664"/>
            <a:ext cx="504056" cy="215444"/>
          </a:xfrm>
          <a:prstGeom prst="rect">
            <a:avLst/>
          </a:prstGeom>
          <a:noFill/>
        </p:spPr>
        <p:txBody>
          <a:bodyPr wrap="square" rtlCol="0">
            <a:spAutoFit/>
          </a:bodyPr>
          <a:lstStyle>
            <a:defPPr>
              <a:defRPr lang="it-CH"/>
            </a:defPPr>
            <a:lvl1pPr>
              <a:defRPr sz="800">
                <a:solidFill>
                  <a:schemeClr val="accent4">
                    <a:lumMod val="10000"/>
                  </a:schemeClr>
                </a:solidFill>
              </a:defRPr>
            </a:lvl1pPr>
          </a:lstStyle>
          <a:p>
            <a:r>
              <a:rPr lang="ar-AE" dirty="0"/>
              <a:t>البحرين</a:t>
            </a:r>
            <a:endParaRPr lang="en-US" dirty="0"/>
          </a:p>
        </p:txBody>
      </p:sp>
      <p:sp>
        <p:nvSpPr>
          <p:cNvPr id="18" name="CasellaDiTesto 17">
            <a:extLst>
              <a:ext uri="{FF2B5EF4-FFF2-40B4-BE49-F238E27FC236}">
                <a16:creationId xmlns:a16="http://schemas.microsoft.com/office/drawing/2014/main" id="{2F064CC5-6474-FBC2-227F-93F45B784EC7}"/>
              </a:ext>
            </a:extLst>
          </p:cNvPr>
          <p:cNvSpPr txBox="1"/>
          <p:nvPr/>
        </p:nvSpPr>
        <p:spPr>
          <a:xfrm>
            <a:off x="5360148" y="3361668"/>
            <a:ext cx="504056" cy="215444"/>
          </a:xfrm>
          <a:prstGeom prst="rect">
            <a:avLst/>
          </a:prstGeom>
          <a:noFill/>
        </p:spPr>
        <p:txBody>
          <a:bodyPr wrap="square" rtlCol="0">
            <a:spAutoFit/>
          </a:bodyPr>
          <a:lstStyle>
            <a:defPPr>
              <a:defRPr lang="it-CH"/>
            </a:defPPr>
            <a:lvl1pPr>
              <a:defRPr sz="800">
                <a:solidFill>
                  <a:schemeClr val="accent4">
                    <a:lumMod val="10000"/>
                  </a:schemeClr>
                </a:solidFill>
              </a:defRPr>
            </a:lvl1pPr>
          </a:lstStyle>
          <a:p>
            <a:r>
              <a:rPr lang="ar-AE" dirty="0"/>
              <a:t>دولة قطر</a:t>
            </a:r>
            <a:endParaRPr lang="en-US" dirty="0"/>
          </a:p>
        </p:txBody>
      </p:sp>
      <p:sp>
        <p:nvSpPr>
          <p:cNvPr id="19" name="CasellaDiTesto 18">
            <a:extLst>
              <a:ext uri="{FF2B5EF4-FFF2-40B4-BE49-F238E27FC236}">
                <a16:creationId xmlns:a16="http://schemas.microsoft.com/office/drawing/2014/main" id="{31FB5D6B-E64B-1266-F411-900592A87669}"/>
              </a:ext>
            </a:extLst>
          </p:cNvPr>
          <p:cNvSpPr txBox="1"/>
          <p:nvPr/>
        </p:nvSpPr>
        <p:spPr>
          <a:xfrm>
            <a:off x="1711983" y="626203"/>
            <a:ext cx="1512168" cy="492443"/>
          </a:xfrm>
          <a:prstGeom prst="rect">
            <a:avLst/>
          </a:prstGeom>
          <a:noFill/>
        </p:spPr>
        <p:txBody>
          <a:bodyPr wrap="square" rtlCol="0">
            <a:spAutoFit/>
          </a:bodyPr>
          <a:lstStyle/>
          <a:p>
            <a:r>
              <a:rPr lang="ar-AE" sz="2600" dirty="0">
                <a:solidFill>
                  <a:schemeClr val="accent4">
                    <a:lumMod val="10000"/>
                  </a:schemeClr>
                </a:solidFill>
              </a:rPr>
              <a:t>ديك رومى</a:t>
            </a:r>
            <a:endParaRPr lang="en-US" sz="2600" dirty="0">
              <a:solidFill>
                <a:schemeClr val="accent4">
                  <a:lumMod val="10000"/>
                </a:schemeClr>
              </a:solidFill>
            </a:endParaRPr>
          </a:p>
        </p:txBody>
      </p:sp>
      <p:sp>
        <p:nvSpPr>
          <p:cNvPr id="20" name="CasellaDiTesto 19">
            <a:extLst>
              <a:ext uri="{FF2B5EF4-FFF2-40B4-BE49-F238E27FC236}">
                <a16:creationId xmlns:a16="http://schemas.microsoft.com/office/drawing/2014/main" id="{CDB2E853-38CB-F251-9479-410317FA580F}"/>
              </a:ext>
            </a:extLst>
          </p:cNvPr>
          <p:cNvSpPr txBox="1"/>
          <p:nvPr/>
        </p:nvSpPr>
        <p:spPr>
          <a:xfrm>
            <a:off x="1438734" y="1694512"/>
            <a:ext cx="492626" cy="215444"/>
          </a:xfrm>
          <a:prstGeom prst="rect">
            <a:avLst/>
          </a:prstGeom>
          <a:noFill/>
        </p:spPr>
        <p:txBody>
          <a:bodyPr wrap="square" rtlCol="0">
            <a:spAutoFit/>
          </a:bodyPr>
          <a:lstStyle/>
          <a:p>
            <a:r>
              <a:rPr lang="ar-AE" sz="800" dirty="0">
                <a:solidFill>
                  <a:schemeClr val="accent4">
                    <a:lumMod val="10000"/>
                  </a:schemeClr>
                </a:solidFill>
              </a:rPr>
              <a:t>قبرص</a:t>
            </a:r>
            <a:endParaRPr lang="en-US" sz="800" dirty="0">
              <a:solidFill>
                <a:schemeClr val="accent4">
                  <a:lumMod val="10000"/>
                </a:schemeClr>
              </a:solidFill>
            </a:endParaRPr>
          </a:p>
        </p:txBody>
      </p:sp>
      <p:sp>
        <p:nvSpPr>
          <p:cNvPr id="21" name="CasellaDiTesto 20">
            <a:extLst>
              <a:ext uri="{FF2B5EF4-FFF2-40B4-BE49-F238E27FC236}">
                <a16:creationId xmlns:a16="http://schemas.microsoft.com/office/drawing/2014/main" id="{3816A8AA-B4EC-94DF-E385-3D7318810294}"/>
              </a:ext>
            </a:extLst>
          </p:cNvPr>
          <p:cNvSpPr txBox="1"/>
          <p:nvPr/>
        </p:nvSpPr>
        <p:spPr>
          <a:xfrm>
            <a:off x="2043372" y="1902822"/>
            <a:ext cx="424695" cy="215444"/>
          </a:xfrm>
          <a:prstGeom prst="rect">
            <a:avLst/>
          </a:prstGeom>
          <a:noFill/>
        </p:spPr>
        <p:txBody>
          <a:bodyPr wrap="square" rtlCol="0">
            <a:spAutoFit/>
          </a:bodyPr>
          <a:lstStyle/>
          <a:p>
            <a:r>
              <a:rPr lang="ar-AE" sz="800" dirty="0">
                <a:solidFill>
                  <a:schemeClr val="accent4">
                    <a:lumMod val="10000"/>
                  </a:schemeClr>
                </a:solidFill>
              </a:rPr>
              <a:t>لبنان</a:t>
            </a:r>
            <a:endParaRPr lang="en-US" sz="800" dirty="0">
              <a:solidFill>
                <a:schemeClr val="accent4">
                  <a:lumMod val="10000"/>
                </a:schemeClr>
              </a:solidFill>
            </a:endParaRPr>
          </a:p>
        </p:txBody>
      </p:sp>
      <p:sp>
        <p:nvSpPr>
          <p:cNvPr id="22" name="Ovale 21">
            <a:extLst>
              <a:ext uri="{FF2B5EF4-FFF2-40B4-BE49-F238E27FC236}">
                <a16:creationId xmlns:a16="http://schemas.microsoft.com/office/drawing/2014/main" id="{41F91CB2-1366-EA8C-CE05-63C8ADE06761}"/>
              </a:ext>
            </a:extLst>
          </p:cNvPr>
          <p:cNvSpPr/>
          <p:nvPr/>
        </p:nvSpPr>
        <p:spPr>
          <a:xfrm rot="535885">
            <a:off x="2093791" y="2097641"/>
            <a:ext cx="401637" cy="1008062"/>
          </a:xfrm>
          <a:prstGeom prst="ellipse">
            <a:avLst/>
          </a:prstGeom>
          <a:noFill/>
          <a:ln w="95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CasellaDiTesto 22">
            <a:extLst>
              <a:ext uri="{FF2B5EF4-FFF2-40B4-BE49-F238E27FC236}">
                <a16:creationId xmlns:a16="http://schemas.microsoft.com/office/drawing/2014/main" id="{5B438E25-E9D2-526A-A7DA-82884E7F57B4}"/>
              </a:ext>
            </a:extLst>
          </p:cNvPr>
          <p:cNvSpPr txBox="1"/>
          <p:nvPr/>
        </p:nvSpPr>
        <p:spPr>
          <a:xfrm>
            <a:off x="1791522" y="2172736"/>
            <a:ext cx="424695" cy="215444"/>
          </a:xfrm>
          <a:prstGeom prst="rect">
            <a:avLst/>
          </a:prstGeom>
          <a:noFill/>
        </p:spPr>
        <p:txBody>
          <a:bodyPr wrap="square" rtlCol="0">
            <a:spAutoFit/>
          </a:bodyPr>
          <a:lstStyle/>
          <a:p>
            <a:r>
              <a:rPr lang="ar-AE" sz="800" dirty="0">
                <a:solidFill>
                  <a:schemeClr val="accent4">
                    <a:lumMod val="10000"/>
                  </a:schemeClr>
                </a:solidFill>
              </a:rPr>
              <a:t>فلسطين</a:t>
            </a:r>
            <a:endParaRPr lang="en-US" sz="800" dirty="0">
              <a:solidFill>
                <a:schemeClr val="accent4">
                  <a:lumMod val="10000"/>
                </a:schemeClr>
              </a:solidFill>
            </a:endParaRPr>
          </a:p>
        </p:txBody>
      </p:sp>
      <p:sp>
        <p:nvSpPr>
          <p:cNvPr id="24" name="CasellaDiTesto 23">
            <a:extLst>
              <a:ext uri="{FF2B5EF4-FFF2-40B4-BE49-F238E27FC236}">
                <a16:creationId xmlns:a16="http://schemas.microsoft.com/office/drawing/2014/main" id="{621D9375-6F2A-9C03-A8F8-26A18EBA0DD0}"/>
              </a:ext>
            </a:extLst>
          </p:cNvPr>
          <p:cNvSpPr txBox="1"/>
          <p:nvPr/>
        </p:nvSpPr>
        <p:spPr>
          <a:xfrm>
            <a:off x="1745658" y="2377769"/>
            <a:ext cx="432049" cy="216024"/>
          </a:xfrm>
          <a:prstGeom prst="rect">
            <a:avLst/>
          </a:prstGeom>
          <a:noFill/>
        </p:spPr>
        <p:txBody>
          <a:bodyPr wrap="square" rtlCol="0">
            <a:spAutoFit/>
          </a:bodyPr>
          <a:lstStyle/>
          <a:p>
            <a:r>
              <a:rPr lang="ar-AE" sz="800" dirty="0">
                <a:solidFill>
                  <a:schemeClr val="accent4">
                    <a:lumMod val="10000"/>
                  </a:schemeClr>
                </a:solidFill>
              </a:rPr>
              <a:t>إسرائيل</a:t>
            </a:r>
            <a:endParaRPr lang="en-US" sz="800" dirty="0">
              <a:solidFill>
                <a:schemeClr val="accent4">
                  <a:lumMod val="10000"/>
                </a:schemeClr>
              </a:solidFill>
            </a:endParaRPr>
          </a:p>
        </p:txBody>
      </p:sp>
      <p:sp>
        <p:nvSpPr>
          <p:cNvPr id="4" name="CasellaDiTesto 3">
            <a:extLst>
              <a:ext uri="{FF2B5EF4-FFF2-40B4-BE49-F238E27FC236}">
                <a16:creationId xmlns:a16="http://schemas.microsoft.com/office/drawing/2014/main" id="{059F71FF-27C9-DBEE-302C-9ABF77D17033}"/>
              </a:ext>
            </a:extLst>
          </p:cNvPr>
          <p:cNvSpPr txBox="1"/>
          <p:nvPr/>
        </p:nvSpPr>
        <p:spPr>
          <a:xfrm>
            <a:off x="560053" y="5882618"/>
            <a:ext cx="1757363" cy="492443"/>
          </a:xfrm>
          <a:prstGeom prst="rect">
            <a:avLst/>
          </a:prstGeom>
          <a:solidFill>
            <a:srgbClr val="FFFF00"/>
          </a:solidFill>
          <a:ln>
            <a:solidFill>
              <a:schemeClr val="accent4">
                <a:lumMod val="10000"/>
              </a:schemeClr>
            </a:solidFill>
          </a:ln>
        </p:spPr>
        <p:txBody>
          <a:bodyPr>
            <a:spAutoFit/>
          </a:bodyPr>
          <a:lstStyle/>
          <a:p>
            <a:pPr algn="ctr">
              <a:defRPr/>
            </a:pPr>
            <a:r>
              <a:rPr lang="ar-AE" sz="2600" dirty="0">
                <a:solidFill>
                  <a:schemeClr val="accent4">
                    <a:lumMod val="10000"/>
                  </a:schemeClr>
                </a:solidFill>
              </a:rPr>
              <a:t>فلسطين</a:t>
            </a:r>
            <a:r>
              <a:rPr lang="en-US" sz="2200" b="1" dirty="0">
                <a:solidFill>
                  <a:schemeClr val="accent4">
                    <a:lumMod val="10000"/>
                  </a:schemeClr>
                </a:solidFill>
              </a:rPr>
              <a:t> </a:t>
            </a:r>
          </a:p>
        </p:txBody>
      </p:sp>
      <p:sp>
        <p:nvSpPr>
          <p:cNvPr id="3" name="CasellaDiTesto 2">
            <a:extLst>
              <a:ext uri="{FF2B5EF4-FFF2-40B4-BE49-F238E27FC236}">
                <a16:creationId xmlns:a16="http://schemas.microsoft.com/office/drawing/2014/main" id="{6EB83707-882F-8E66-77DF-ADF3C81929BB}"/>
              </a:ext>
            </a:extLst>
          </p:cNvPr>
          <p:cNvSpPr txBox="1"/>
          <p:nvPr/>
        </p:nvSpPr>
        <p:spPr>
          <a:xfrm>
            <a:off x="119732" y="1598342"/>
            <a:ext cx="1401828" cy="646331"/>
          </a:xfrm>
          <a:prstGeom prst="rect">
            <a:avLst/>
          </a:prstGeom>
          <a:noFill/>
        </p:spPr>
        <p:txBody>
          <a:bodyPr wrap="square" rtlCol="0">
            <a:spAutoFit/>
          </a:bodyPr>
          <a:lstStyle/>
          <a:p>
            <a:pPr algn="ctr"/>
            <a:r>
              <a:rPr lang="ar-AE" b="1" dirty="0">
                <a:solidFill>
                  <a:schemeClr val="accent4">
                    <a:lumMod val="10000"/>
                  </a:schemeClr>
                </a:solidFill>
              </a:rPr>
              <a:t>البحر الأبيض المتوسط</a:t>
            </a:r>
            <a:endParaRPr lang="en-US" b="1" dirty="0">
              <a:solidFill>
                <a:schemeClr val="accent4">
                  <a:lumMod val="10000"/>
                </a:schemeClr>
              </a:solidFill>
            </a:endParaRPr>
          </a:p>
        </p:txBody>
      </p:sp>
    </p:spTree>
    <p:extLst>
      <p:ext uri="{BB962C8B-B14F-4D97-AF65-F5344CB8AC3E}">
        <p14:creationId xmlns:p14="http://schemas.microsoft.com/office/powerpoint/2010/main" val="1812098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9" name="Picture 4" descr="Khisas">
            <a:extLst>
              <a:ext uri="{FF2B5EF4-FFF2-40B4-BE49-F238E27FC236}">
                <a16:creationId xmlns:a16="http://schemas.microsoft.com/office/drawing/2014/main" id="{767EC610-959C-703B-5A09-63D5BDA53205}"/>
              </a:ext>
            </a:extLst>
          </p:cNvPr>
          <p:cNvPicPr>
            <a:picLocks noChangeAspect="1" noChangeArrowheads="1"/>
          </p:cNvPicPr>
          <p:nvPr/>
        </p:nvPicPr>
        <p:blipFill>
          <a:blip r:embed="rId3"/>
          <a:srcRect/>
          <a:stretch>
            <a:fillRect/>
          </a:stretch>
        </p:blipFill>
        <p:spPr bwMode="auto">
          <a:xfrm>
            <a:off x="179388" y="188913"/>
            <a:ext cx="3024187" cy="2036762"/>
          </a:xfrm>
          <a:prstGeom prst="rect">
            <a:avLst/>
          </a:prstGeom>
          <a:ln w="28575">
            <a:solidFill>
              <a:schemeClr val="tx1"/>
            </a:solidFill>
          </a:ln>
          <a:effectLst>
            <a:outerShdw blurRad="292100" dist="139700" dir="2700000" algn="tl" rotWithShape="0">
              <a:srgbClr val="333333">
                <a:alpha val="65000"/>
              </a:srgbClr>
            </a:outerShdw>
          </a:effectLst>
        </p:spPr>
      </p:pic>
      <p:pic>
        <p:nvPicPr>
          <p:cNvPr id="285700" name="Picture 5" descr="Qaddita">
            <a:extLst>
              <a:ext uri="{FF2B5EF4-FFF2-40B4-BE49-F238E27FC236}">
                <a16:creationId xmlns:a16="http://schemas.microsoft.com/office/drawing/2014/main" id="{6B7285CC-1A55-115E-4914-6312E7F6E46F}"/>
              </a:ext>
            </a:extLst>
          </p:cNvPr>
          <p:cNvPicPr>
            <a:picLocks noChangeAspect="1" noChangeArrowheads="1"/>
          </p:cNvPicPr>
          <p:nvPr/>
        </p:nvPicPr>
        <p:blipFill rotWithShape="1">
          <a:blip r:embed="rId4"/>
          <a:srcRect b="6878"/>
          <a:stretch/>
        </p:blipFill>
        <p:spPr bwMode="auto">
          <a:xfrm>
            <a:off x="184150" y="2360613"/>
            <a:ext cx="3024188" cy="2149475"/>
          </a:xfrm>
          <a:prstGeom prst="rect">
            <a:avLst/>
          </a:prstGeom>
          <a:ln w="28575">
            <a:solidFill>
              <a:schemeClr val="tx1"/>
            </a:solidFill>
          </a:ln>
          <a:effectLst>
            <a:outerShdw blurRad="292100" dist="139700" dir="2700000" algn="tl" rotWithShape="0">
              <a:srgbClr val="333333">
                <a:alpha val="65000"/>
              </a:srgbClr>
            </a:outerShdw>
          </a:effectLst>
        </p:spPr>
      </p:pic>
      <p:pic>
        <p:nvPicPr>
          <p:cNvPr id="285701" name="Picture 7" descr="Qaqun">
            <a:extLst>
              <a:ext uri="{FF2B5EF4-FFF2-40B4-BE49-F238E27FC236}">
                <a16:creationId xmlns:a16="http://schemas.microsoft.com/office/drawing/2014/main" id="{338FE6BF-319D-8E7E-B7DA-E591D0540470}"/>
              </a:ext>
            </a:extLst>
          </p:cNvPr>
          <p:cNvPicPr>
            <a:picLocks noChangeAspect="1" noChangeArrowheads="1"/>
          </p:cNvPicPr>
          <p:nvPr/>
        </p:nvPicPr>
        <p:blipFill rotWithShape="1">
          <a:blip r:embed="rId5"/>
          <a:srcRect t="1" b="2090"/>
          <a:stretch/>
        </p:blipFill>
        <p:spPr bwMode="auto">
          <a:xfrm>
            <a:off x="174625" y="4632325"/>
            <a:ext cx="3024188" cy="2090738"/>
          </a:xfrm>
          <a:prstGeom prst="rect">
            <a:avLst/>
          </a:prstGeom>
          <a:ln w="28575">
            <a:solidFill>
              <a:schemeClr val="tx1"/>
            </a:solidFill>
          </a:ln>
          <a:effectLst>
            <a:outerShdw blurRad="292100" dist="139700" dir="2700000" algn="tl" rotWithShape="0">
              <a:srgbClr val="333333">
                <a:alpha val="65000"/>
              </a:srgbClr>
            </a:outerShdw>
          </a:effectLst>
        </p:spPr>
      </p:pic>
      <p:sp>
        <p:nvSpPr>
          <p:cNvPr id="654341" name="Text Box 8">
            <a:extLst>
              <a:ext uri="{FF2B5EF4-FFF2-40B4-BE49-F238E27FC236}">
                <a16:creationId xmlns:a16="http://schemas.microsoft.com/office/drawing/2014/main" id="{7B1B575D-7A76-31DB-6F9E-F95C591DCAE0}"/>
              </a:ext>
            </a:extLst>
          </p:cNvPr>
          <p:cNvSpPr txBox="1">
            <a:spLocks noChangeArrowheads="1"/>
          </p:cNvSpPr>
          <p:nvPr/>
        </p:nvSpPr>
        <p:spPr bwMode="auto">
          <a:xfrm>
            <a:off x="3521075" y="2517775"/>
            <a:ext cx="2301875" cy="1809726"/>
          </a:xfrm>
          <a:prstGeom prst="rect">
            <a:avLst/>
          </a:prstGeom>
          <a:solidFill>
            <a:srgbClr val="FFFF00"/>
          </a:solidFill>
          <a:ln w="12700">
            <a:solidFill>
              <a:schemeClr val="accent4">
                <a:lumMod val="10000"/>
              </a:schemeClr>
            </a:solidFill>
          </a:ln>
        </p:spPr>
        <p:txBody>
          <a:bodyPr tIns="164592" bIns="164592">
            <a:spAutoFit/>
          </a:bodyPr>
          <a:lstStyle>
            <a:defPPr>
              <a:defRPr lang="it-CH"/>
            </a:defPPr>
            <a:lvl1pPr algn="ctr">
              <a:defRPr b="1">
                <a:solidFill>
                  <a:schemeClr val="accent4">
                    <a:lumMod val="10000"/>
                  </a:schemeClr>
                </a:solidFill>
              </a:defRPr>
            </a:lvl1pPr>
          </a:lstStyle>
          <a:p>
            <a:pPr>
              <a:defRPr/>
            </a:pPr>
            <a:r>
              <a:rPr lang="fr-CH" altLang="it-CH" sz="2400" dirty="0"/>
              <a:t>1948 - 1949</a:t>
            </a:r>
            <a:r>
              <a:rPr lang="fr-CH" altLang="it-CH" sz="2000" dirty="0"/>
              <a:t>                                     </a:t>
            </a:r>
            <a:endParaRPr lang="en-US" altLang="it-CH" dirty="0"/>
          </a:p>
          <a:p>
            <a:pPr>
              <a:defRPr/>
            </a:pPr>
            <a:r>
              <a:rPr lang="ar-AE" altLang="it-CH" sz="2400" dirty="0"/>
              <a:t>ويدمر الصهاينة نحو 500 قرية ومدينة فلسطينية.</a:t>
            </a:r>
            <a:endParaRPr lang="it-IT" altLang="it-CH" sz="2400" dirty="0"/>
          </a:p>
        </p:txBody>
      </p:sp>
      <p:sp>
        <p:nvSpPr>
          <p:cNvPr id="161798" name="Text Box 10">
            <a:extLst>
              <a:ext uri="{FF2B5EF4-FFF2-40B4-BE49-F238E27FC236}">
                <a16:creationId xmlns:a16="http://schemas.microsoft.com/office/drawing/2014/main" id="{062215F2-A0D1-F61C-83C0-D86012828B97}"/>
              </a:ext>
            </a:extLst>
          </p:cNvPr>
          <p:cNvSpPr txBox="1">
            <a:spLocks noChangeArrowheads="1"/>
          </p:cNvSpPr>
          <p:nvPr/>
        </p:nvSpPr>
        <p:spPr bwMode="auto">
          <a:xfrm>
            <a:off x="368300" y="4660900"/>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000000"/>
                </a:solidFill>
              </a:rPr>
              <a:t>قاقون</a:t>
            </a:r>
            <a:endParaRPr lang="it-IT" altLang="it-CH" sz="1400" b="1" dirty="0">
              <a:solidFill>
                <a:srgbClr val="000000"/>
              </a:solidFill>
            </a:endParaRPr>
          </a:p>
        </p:txBody>
      </p:sp>
      <p:sp>
        <p:nvSpPr>
          <p:cNvPr id="161799" name="Text Box 12">
            <a:extLst>
              <a:ext uri="{FF2B5EF4-FFF2-40B4-BE49-F238E27FC236}">
                <a16:creationId xmlns:a16="http://schemas.microsoft.com/office/drawing/2014/main" id="{5AEA0813-B19B-88FE-7485-D35224161DD5}"/>
              </a:ext>
            </a:extLst>
          </p:cNvPr>
          <p:cNvSpPr txBox="1">
            <a:spLocks noChangeArrowheads="1"/>
          </p:cNvSpPr>
          <p:nvPr/>
        </p:nvSpPr>
        <p:spPr bwMode="auto">
          <a:xfrm>
            <a:off x="368300" y="2306638"/>
            <a:ext cx="531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000000"/>
                </a:solidFill>
              </a:rPr>
              <a:t>قديتا</a:t>
            </a:r>
            <a:endParaRPr lang="it-IT" altLang="it-CH" sz="1400" b="1" dirty="0">
              <a:solidFill>
                <a:srgbClr val="000000"/>
              </a:solidFill>
            </a:endParaRPr>
          </a:p>
        </p:txBody>
      </p:sp>
      <p:sp>
        <p:nvSpPr>
          <p:cNvPr id="161800" name="Text Box 13">
            <a:extLst>
              <a:ext uri="{FF2B5EF4-FFF2-40B4-BE49-F238E27FC236}">
                <a16:creationId xmlns:a16="http://schemas.microsoft.com/office/drawing/2014/main" id="{B23148E4-E21A-AAD0-9E36-223D9F8056EA}"/>
              </a:ext>
            </a:extLst>
          </p:cNvPr>
          <p:cNvSpPr txBox="1">
            <a:spLocks noChangeArrowheads="1"/>
          </p:cNvSpPr>
          <p:nvPr/>
        </p:nvSpPr>
        <p:spPr bwMode="auto">
          <a:xfrm>
            <a:off x="1231900" y="204788"/>
            <a:ext cx="792162"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000000"/>
                </a:solidFill>
              </a:rPr>
              <a:t>خصاص</a:t>
            </a:r>
            <a:endParaRPr lang="it-IT" altLang="it-CH" sz="1400" b="1" dirty="0">
              <a:solidFill>
                <a:srgbClr val="000000"/>
              </a:solidFill>
            </a:endParaRPr>
          </a:p>
        </p:txBody>
      </p:sp>
      <p:pic>
        <p:nvPicPr>
          <p:cNvPr id="138254" name="Immagine 1">
            <a:extLst>
              <a:ext uri="{FF2B5EF4-FFF2-40B4-BE49-F238E27FC236}">
                <a16:creationId xmlns:a16="http://schemas.microsoft.com/office/drawing/2014/main" id="{C88F8F06-5CDD-F6A0-C20A-9A017B5CC01F}"/>
              </a:ext>
            </a:extLst>
          </p:cNvPr>
          <p:cNvPicPr>
            <a:picLocks noChangeAspect="1"/>
          </p:cNvPicPr>
          <p:nvPr/>
        </p:nvPicPr>
        <p:blipFill>
          <a:blip r:embed="rId6"/>
          <a:srcRect/>
          <a:stretch>
            <a:fillRect/>
          </a:stretch>
        </p:blipFill>
        <p:spPr bwMode="auto">
          <a:xfrm>
            <a:off x="3289300" y="188913"/>
            <a:ext cx="2730500" cy="2043112"/>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2" name="CasellaDiTesto 2">
            <a:extLst>
              <a:ext uri="{FF2B5EF4-FFF2-40B4-BE49-F238E27FC236}">
                <a16:creationId xmlns:a16="http://schemas.microsoft.com/office/drawing/2014/main" id="{D5A1CFD9-5C98-CFC7-BD6E-EAE540B7AFDD}"/>
              </a:ext>
            </a:extLst>
          </p:cNvPr>
          <p:cNvSpPr txBox="1">
            <a:spLocks noChangeArrowheads="1"/>
          </p:cNvSpPr>
          <p:nvPr/>
        </p:nvSpPr>
        <p:spPr bwMode="auto">
          <a:xfrm>
            <a:off x="4237930" y="188913"/>
            <a:ext cx="962719"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400" b="1" dirty="0">
                <a:solidFill>
                  <a:srgbClr val="000000"/>
                </a:solidFill>
              </a:rPr>
              <a:t>خربة العمر</a:t>
            </a:r>
            <a:endParaRPr lang="en-US" altLang="en-US" sz="1400" b="1" dirty="0">
              <a:solidFill>
                <a:srgbClr val="000000"/>
              </a:solidFill>
            </a:endParaRPr>
          </a:p>
        </p:txBody>
      </p:sp>
      <p:pic>
        <p:nvPicPr>
          <p:cNvPr id="138256" name="Immagine 3">
            <a:extLst>
              <a:ext uri="{FF2B5EF4-FFF2-40B4-BE49-F238E27FC236}">
                <a16:creationId xmlns:a16="http://schemas.microsoft.com/office/drawing/2014/main" id="{9FD38B75-171F-F477-0D0D-4078638428AC}"/>
              </a:ext>
            </a:extLst>
          </p:cNvPr>
          <p:cNvPicPr>
            <a:picLocks noChangeAspect="1"/>
          </p:cNvPicPr>
          <p:nvPr/>
        </p:nvPicPr>
        <p:blipFill>
          <a:blip r:embed="rId7"/>
          <a:srcRect/>
          <a:stretch>
            <a:fillRect/>
          </a:stretch>
        </p:blipFill>
        <p:spPr bwMode="auto">
          <a:xfrm>
            <a:off x="6103938" y="188913"/>
            <a:ext cx="2860675" cy="2043112"/>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4" name="CasellaDiTesto 4">
            <a:extLst>
              <a:ext uri="{FF2B5EF4-FFF2-40B4-BE49-F238E27FC236}">
                <a16:creationId xmlns:a16="http://schemas.microsoft.com/office/drawing/2014/main" id="{584DBC5C-AE36-E380-D8C0-C86AE85B9C29}"/>
              </a:ext>
            </a:extLst>
          </p:cNvPr>
          <p:cNvSpPr txBox="1">
            <a:spLocks noChangeArrowheads="1"/>
          </p:cNvSpPr>
          <p:nvPr/>
        </p:nvSpPr>
        <p:spPr bwMode="auto">
          <a:xfrm>
            <a:off x="8101012" y="258763"/>
            <a:ext cx="82830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400" b="1" dirty="0">
                <a:solidFill>
                  <a:srgbClr val="000000"/>
                </a:solidFill>
              </a:rPr>
              <a:t>كفر برعم</a:t>
            </a:r>
            <a:endParaRPr lang="en-US" altLang="en-US" sz="1400" b="1" dirty="0">
              <a:solidFill>
                <a:srgbClr val="000000"/>
              </a:solidFill>
            </a:endParaRPr>
          </a:p>
        </p:txBody>
      </p:sp>
      <p:pic>
        <p:nvPicPr>
          <p:cNvPr id="138258" name="Immagine 6">
            <a:extLst>
              <a:ext uri="{FF2B5EF4-FFF2-40B4-BE49-F238E27FC236}">
                <a16:creationId xmlns:a16="http://schemas.microsoft.com/office/drawing/2014/main" id="{C36B49CE-E759-E8EF-EF9E-CD7F8AC80EDD}"/>
              </a:ext>
            </a:extLst>
          </p:cNvPr>
          <p:cNvPicPr>
            <a:picLocks noChangeAspect="1"/>
          </p:cNvPicPr>
          <p:nvPr/>
        </p:nvPicPr>
        <p:blipFill>
          <a:blip r:embed="rId8"/>
          <a:srcRect/>
          <a:stretch>
            <a:fillRect/>
          </a:stretch>
        </p:blipFill>
        <p:spPr bwMode="auto">
          <a:xfrm>
            <a:off x="6107113" y="2536825"/>
            <a:ext cx="2857500" cy="1797050"/>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6" name="CasellaDiTesto 7">
            <a:extLst>
              <a:ext uri="{FF2B5EF4-FFF2-40B4-BE49-F238E27FC236}">
                <a16:creationId xmlns:a16="http://schemas.microsoft.com/office/drawing/2014/main" id="{B9141732-473F-8AD8-43F1-E50F6C9FDBF3}"/>
              </a:ext>
            </a:extLst>
          </p:cNvPr>
          <p:cNvSpPr txBox="1">
            <a:spLocks noChangeArrowheads="1"/>
          </p:cNvSpPr>
          <p:nvPr/>
        </p:nvSpPr>
        <p:spPr bwMode="auto">
          <a:xfrm>
            <a:off x="8129390" y="2622551"/>
            <a:ext cx="8304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400" b="1" dirty="0">
                <a:solidFill>
                  <a:srgbClr val="000000"/>
                </a:solidFill>
              </a:rPr>
              <a:t>مجدل يابا</a:t>
            </a:r>
            <a:endParaRPr lang="en-US" altLang="en-US" sz="1400" b="1" dirty="0">
              <a:solidFill>
                <a:srgbClr val="000000"/>
              </a:solidFill>
            </a:endParaRPr>
          </a:p>
        </p:txBody>
      </p:sp>
      <p:sp>
        <p:nvSpPr>
          <p:cNvPr id="161807" name="Rettangolo 19">
            <a:extLst>
              <a:ext uri="{FF2B5EF4-FFF2-40B4-BE49-F238E27FC236}">
                <a16:creationId xmlns:a16="http://schemas.microsoft.com/office/drawing/2014/main" id="{2F439726-E020-3C4C-9F47-517E30802A5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Picture 16" descr="C:\Users\Enrico\Enrico\Documenti\AA Enrico nuovo\Palestina\A Foto\Distruzioni\Villaggio Suba distrutto in luglio 1948 jpeg.jpg">
            <a:extLst>
              <a:ext uri="{FF2B5EF4-FFF2-40B4-BE49-F238E27FC236}">
                <a16:creationId xmlns:a16="http://schemas.microsoft.com/office/drawing/2014/main" id="{E3907F58-4CC0-3836-D05E-3BAFB4AA1D9F}"/>
              </a:ext>
            </a:extLst>
          </p:cNvPr>
          <p:cNvPicPr>
            <a:picLocks noChangeAspect="1" noChangeArrowheads="1"/>
          </p:cNvPicPr>
          <p:nvPr/>
        </p:nvPicPr>
        <p:blipFill>
          <a:blip r:embed="rId9"/>
          <a:srcRect b="9198"/>
          <a:stretch>
            <a:fillRect/>
          </a:stretch>
        </p:blipFill>
        <p:spPr bwMode="auto">
          <a:xfrm>
            <a:off x="3335338" y="4625975"/>
            <a:ext cx="5629275" cy="2097088"/>
          </a:xfrm>
          <a:prstGeom prst="rect">
            <a:avLst/>
          </a:prstGeom>
          <a:ln w="28575">
            <a:solidFill>
              <a:schemeClr val="tx1"/>
            </a:solidFill>
          </a:ln>
          <a:effectLst>
            <a:outerShdw blurRad="292100" dist="139700" dir="2700000" algn="tl" rotWithShape="0">
              <a:srgbClr val="333333">
                <a:alpha val="65000"/>
              </a:srgbClr>
            </a:outerShdw>
          </a:effectLst>
        </p:spPr>
      </p:pic>
      <p:sp>
        <p:nvSpPr>
          <p:cNvPr id="161809" name="Text Box 11">
            <a:extLst>
              <a:ext uri="{FF2B5EF4-FFF2-40B4-BE49-F238E27FC236}">
                <a16:creationId xmlns:a16="http://schemas.microsoft.com/office/drawing/2014/main" id="{0CC36647-14BE-0066-957C-FA560D928742}"/>
              </a:ext>
            </a:extLst>
          </p:cNvPr>
          <p:cNvSpPr txBox="1">
            <a:spLocks noChangeArrowheads="1"/>
          </p:cNvSpPr>
          <p:nvPr/>
        </p:nvSpPr>
        <p:spPr bwMode="auto">
          <a:xfrm>
            <a:off x="7012781" y="4625975"/>
            <a:ext cx="20415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000000"/>
                </a:solidFill>
              </a:rPr>
              <a:t>سوبا، دمرت في يوليو 1948</a:t>
            </a:r>
            <a:endParaRPr lang="it-IT" altLang="it-CH" sz="1400" b="1" dirty="0">
              <a:solidFill>
                <a:srgbClr val="000000"/>
              </a:solidFill>
            </a:endParaRPr>
          </a:p>
        </p:txBody>
      </p:sp>
      <p:sp>
        <p:nvSpPr>
          <p:cNvPr id="161810" name="Slide Number Placeholder 3">
            <a:extLst>
              <a:ext uri="{FF2B5EF4-FFF2-40B4-BE49-F238E27FC236}">
                <a16:creationId xmlns:a16="http://schemas.microsoft.com/office/drawing/2014/main" id="{668D159F-41E0-1E31-00D8-3F1B539D4F94}"/>
              </a:ext>
            </a:extLst>
          </p:cNvPr>
          <p:cNvSpPr>
            <a:spLocks noGrp="1"/>
          </p:cNvSpPr>
          <p:nvPr>
            <p:ph type="sldNum" sz="quarter" idx="12"/>
          </p:nvPr>
        </p:nvSpPr>
        <p:spPr>
          <a:xfrm>
            <a:off x="8408988" y="4333875"/>
            <a:ext cx="606425" cy="40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D46CD7-EE5D-40D4-AD26-CAFEB0683460}" type="slidenum">
              <a:rPr lang="it-IT" altLang="it-CH" sz="1400" b="1" smtClean="0">
                <a:solidFill>
                  <a:srgbClr val="FFFFFF"/>
                </a:solidFill>
              </a:rPr>
              <a:pPr>
                <a:spcBef>
                  <a:spcPct val="0"/>
                </a:spcBef>
                <a:buFontTx/>
                <a:buNone/>
              </a:pPr>
              <a:t>40</a:t>
            </a:fld>
            <a:endParaRPr lang="it-IT" altLang="it-CH" sz="1400" b="1">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911B4031-EAFF-9A09-C0A6-E7EF75319778}"/>
              </a:ext>
            </a:extLst>
          </p:cNvPr>
          <p:cNvPicPr>
            <a:picLocks noChangeAspect="1"/>
          </p:cNvPicPr>
          <p:nvPr/>
        </p:nvPicPr>
        <p:blipFill rotWithShape="1">
          <a:blip r:embed="rId3"/>
          <a:srcRect t="15139"/>
          <a:stretch/>
        </p:blipFill>
        <p:spPr>
          <a:xfrm>
            <a:off x="387350" y="212725"/>
            <a:ext cx="5219700" cy="2828925"/>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C004BCD1-602E-EFA3-6A50-9E2FEFE37A3A}"/>
              </a:ext>
            </a:extLst>
          </p:cNvPr>
          <p:cNvPicPr>
            <a:picLocks noChangeAspect="1"/>
          </p:cNvPicPr>
          <p:nvPr/>
        </p:nvPicPr>
        <p:blipFill rotWithShape="1">
          <a:blip r:embed="rId4">
            <a:grayscl/>
          </a:blip>
          <a:srcRect r="3428"/>
          <a:stretch/>
        </p:blipFill>
        <p:spPr>
          <a:xfrm>
            <a:off x="392113" y="3600450"/>
            <a:ext cx="37195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834563" name="CasellaDiTesto 5">
            <a:extLst>
              <a:ext uri="{FF2B5EF4-FFF2-40B4-BE49-F238E27FC236}">
                <a16:creationId xmlns:a16="http://schemas.microsoft.com/office/drawing/2014/main" id="{6CC1A3FE-B8EF-5EFA-8E15-A9D1EEC9C4AC}"/>
              </a:ext>
            </a:extLst>
          </p:cNvPr>
          <p:cNvSpPr txBox="1">
            <a:spLocks noChangeArrowheads="1"/>
          </p:cNvSpPr>
          <p:nvPr/>
        </p:nvSpPr>
        <p:spPr bwMode="auto">
          <a:xfrm>
            <a:off x="598488" y="212725"/>
            <a:ext cx="4806950" cy="52322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ar-AE" altLang="en-US" sz="1400" b="1" dirty="0">
                <a:solidFill>
                  <a:schemeClr val="accent4">
                    <a:lumMod val="10000"/>
                  </a:schemeClr>
                </a:solidFill>
              </a:rPr>
              <a:t>الطنطورة، حوالي عام 1950 - القرية غير مأهولة. القرية اليوم هي "منتجع شاطئ كيبوتز" يسمى نحشوليم.</a:t>
            </a:r>
            <a:endParaRPr lang="en-US" altLang="en-US" sz="1400" b="1" dirty="0">
              <a:solidFill>
                <a:schemeClr val="accent4">
                  <a:lumMod val="10000"/>
                </a:schemeClr>
              </a:solidFill>
            </a:endParaRPr>
          </a:p>
        </p:txBody>
      </p:sp>
      <p:pic>
        <p:nvPicPr>
          <p:cNvPr id="8" name="Immagine 7">
            <a:extLst>
              <a:ext uri="{FF2B5EF4-FFF2-40B4-BE49-F238E27FC236}">
                <a16:creationId xmlns:a16="http://schemas.microsoft.com/office/drawing/2014/main" id="{9D05D115-49E8-B459-FD51-F2BFC82C0556}"/>
              </a:ext>
            </a:extLst>
          </p:cNvPr>
          <p:cNvPicPr>
            <a:picLocks noChangeAspect="1"/>
          </p:cNvPicPr>
          <p:nvPr/>
        </p:nvPicPr>
        <p:blipFill rotWithShape="1">
          <a:blip r:embed="rId5">
            <a:grayscl/>
          </a:blip>
          <a:srcRect l="2136" t="7729" r="6549" b="7975"/>
          <a:stretch/>
        </p:blipFill>
        <p:spPr>
          <a:xfrm>
            <a:off x="4284663" y="3600450"/>
            <a:ext cx="44307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163846" name="CasellaDiTesto 9">
            <a:extLst>
              <a:ext uri="{FF2B5EF4-FFF2-40B4-BE49-F238E27FC236}">
                <a16:creationId xmlns:a16="http://schemas.microsoft.com/office/drawing/2014/main" id="{E4784E0C-1E49-5C82-DE64-7A9E32ADC660}"/>
              </a:ext>
            </a:extLst>
          </p:cNvPr>
          <p:cNvSpPr txBox="1">
            <a:spLocks noChangeArrowheads="1"/>
          </p:cNvSpPr>
          <p:nvPr/>
        </p:nvSpPr>
        <p:spPr bwMode="auto">
          <a:xfrm>
            <a:off x="3170238" y="6557963"/>
            <a:ext cx="2801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dirty="0"/>
              <a:t>https://en.wikipedia.org/wiki/Tantura</a:t>
            </a:r>
          </a:p>
        </p:txBody>
      </p:sp>
      <p:sp>
        <p:nvSpPr>
          <p:cNvPr id="963592" name="CasellaDiTesto 10">
            <a:extLst>
              <a:ext uri="{FF2B5EF4-FFF2-40B4-BE49-F238E27FC236}">
                <a16:creationId xmlns:a16="http://schemas.microsoft.com/office/drawing/2014/main" id="{6E2BA6D3-D251-56AC-8E34-9F772CFBB07D}"/>
              </a:ext>
            </a:extLst>
          </p:cNvPr>
          <p:cNvSpPr txBox="1">
            <a:spLocks noChangeArrowheads="1"/>
          </p:cNvSpPr>
          <p:nvPr/>
        </p:nvSpPr>
        <p:spPr bwMode="auto">
          <a:xfrm>
            <a:off x="347662" y="3090217"/>
            <a:ext cx="4900613" cy="461665"/>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ar-AE" altLang="en-US" sz="2400" b="1" dirty="0">
                <a:solidFill>
                  <a:schemeClr val="accent4">
                    <a:lumMod val="10000"/>
                  </a:schemeClr>
                </a:solidFill>
              </a:rPr>
              <a:t>مجزرة الطنطورة</a:t>
            </a:r>
            <a:r>
              <a:rPr lang="en-US" altLang="en-US" sz="1800" b="1" dirty="0">
                <a:solidFill>
                  <a:schemeClr val="accent4">
                    <a:lumMod val="10000"/>
                  </a:schemeClr>
                </a:solidFill>
              </a:rPr>
              <a:t>     </a:t>
            </a:r>
            <a:r>
              <a:rPr lang="it-IT" altLang="en-US" sz="2400" b="1" dirty="0">
                <a:solidFill>
                  <a:schemeClr val="accent4">
                    <a:lumMod val="10000"/>
                  </a:schemeClr>
                </a:solidFill>
              </a:rPr>
              <a:t>1948 </a:t>
            </a:r>
            <a:r>
              <a:rPr lang="ar-AE" altLang="en-US" sz="2400" b="1" dirty="0">
                <a:solidFill>
                  <a:schemeClr val="accent4">
                    <a:lumMod val="10000"/>
                  </a:schemeClr>
                </a:solidFill>
              </a:rPr>
              <a:t>22-23 مايو</a:t>
            </a:r>
            <a:endParaRPr lang="en-US" altLang="en-US" sz="2400" b="1" dirty="0">
              <a:solidFill>
                <a:schemeClr val="accent4">
                  <a:lumMod val="10000"/>
                </a:schemeClr>
              </a:solidFill>
            </a:endParaRPr>
          </a:p>
        </p:txBody>
      </p:sp>
      <p:sp>
        <p:nvSpPr>
          <p:cNvPr id="12" name="CasellaDiTesto 11">
            <a:extLst>
              <a:ext uri="{FF2B5EF4-FFF2-40B4-BE49-F238E27FC236}">
                <a16:creationId xmlns:a16="http://schemas.microsoft.com/office/drawing/2014/main" id="{E080D993-E2F3-9D29-3E9F-1A7CEA79CA6E}"/>
              </a:ext>
            </a:extLst>
          </p:cNvPr>
          <p:cNvSpPr txBox="1"/>
          <p:nvPr/>
        </p:nvSpPr>
        <p:spPr>
          <a:xfrm>
            <a:off x="598304" y="3624419"/>
            <a:ext cx="3315791" cy="461963"/>
          </a:xfrm>
          <a:prstGeom prst="rect">
            <a:avLst/>
          </a:prstGeom>
          <a:solidFill>
            <a:schemeClr val="accent3">
              <a:lumMod val="20000"/>
              <a:lumOff val="80000"/>
            </a:schemeClr>
          </a:solidFill>
        </p:spPr>
        <p:txBody>
          <a:bodyPr wrap="square">
            <a:spAutoFit/>
          </a:bodyPr>
          <a:lstStyle/>
          <a:p>
            <a:pPr algn="ctr">
              <a:defRPr/>
            </a:pPr>
            <a:r>
              <a:rPr lang="ar-AE" sz="1200" b="1" dirty="0">
                <a:solidFill>
                  <a:schemeClr val="accent4">
                    <a:lumMod val="10000"/>
                  </a:schemeClr>
                </a:solidFill>
              </a:rPr>
              <a:t>وتم نقل ما بين 200 إلى 250 رجلاً قسراً إلى الشاطئ والمقبرة حيث قُتلوا ودُفنوا.</a:t>
            </a:r>
            <a:endParaRPr lang="en-US" sz="1200" b="1" dirty="0">
              <a:solidFill>
                <a:schemeClr val="accent4">
                  <a:lumMod val="10000"/>
                </a:schemeClr>
              </a:solidFill>
            </a:endParaRPr>
          </a:p>
        </p:txBody>
      </p:sp>
      <p:sp>
        <p:nvSpPr>
          <p:cNvPr id="13" name="CasellaDiTesto 12">
            <a:extLst>
              <a:ext uri="{FF2B5EF4-FFF2-40B4-BE49-F238E27FC236}">
                <a16:creationId xmlns:a16="http://schemas.microsoft.com/office/drawing/2014/main" id="{A2B35A0A-56D4-CF54-E066-BC8CC88627DF}"/>
              </a:ext>
            </a:extLst>
          </p:cNvPr>
          <p:cNvSpPr txBox="1"/>
          <p:nvPr/>
        </p:nvSpPr>
        <p:spPr>
          <a:xfrm>
            <a:off x="5685904" y="3600450"/>
            <a:ext cx="2774527" cy="307777"/>
          </a:xfrm>
          <a:prstGeom prst="rect">
            <a:avLst/>
          </a:prstGeom>
          <a:noFill/>
        </p:spPr>
        <p:txBody>
          <a:bodyPr wrap="square">
            <a:spAutoFit/>
          </a:bodyPr>
          <a:lstStyle/>
          <a:p>
            <a:pPr>
              <a:defRPr/>
            </a:pPr>
            <a:r>
              <a:rPr lang="ar-AE" sz="1400" b="1" dirty="0">
                <a:solidFill>
                  <a:schemeClr val="accent4">
                    <a:lumMod val="10000"/>
                  </a:schemeClr>
                </a:solidFill>
              </a:rPr>
              <a:t>يُجبر النساء والأطفال على المغادرة إلى الأبد.</a:t>
            </a:r>
            <a:endParaRPr lang="en-US" sz="1400" b="1" dirty="0">
              <a:solidFill>
                <a:schemeClr val="accent4">
                  <a:lumMod val="10000"/>
                </a:schemeClr>
              </a:solidFill>
            </a:endParaRPr>
          </a:p>
        </p:txBody>
      </p:sp>
      <p:pic>
        <p:nvPicPr>
          <p:cNvPr id="17" name="Immagine 16">
            <a:extLst>
              <a:ext uri="{FF2B5EF4-FFF2-40B4-BE49-F238E27FC236}">
                <a16:creationId xmlns:a16="http://schemas.microsoft.com/office/drawing/2014/main" id="{8529FAA2-2B9D-E0EE-5437-8DA29C85EB4C}"/>
              </a:ext>
            </a:extLst>
          </p:cNvPr>
          <p:cNvPicPr>
            <a:picLocks noChangeAspect="1"/>
          </p:cNvPicPr>
          <p:nvPr/>
        </p:nvPicPr>
        <p:blipFill rotWithShape="1">
          <a:blip r:embed="rId6"/>
          <a:srcRect l="11069" t="29559" r="10288" b="47363"/>
          <a:stretch/>
        </p:blipFill>
        <p:spPr>
          <a:xfrm>
            <a:off x="5775325" y="1931988"/>
            <a:ext cx="2940050" cy="1533525"/>
          </a:xfrm>
          <a:prstGeom prst="rect">
            <a:avLst/>
          </a:prstGeom>
          <a:ln w="28575">
            <a:solidFill>
              <a:schemeClr val="tx1"/>
            </a:solidFill>
          </a:ln>
          <a:effectLst>
            <a:outerShdw blurRad="292100" dist="139700" dir="2700000" algn="tl" rotWithShape="0">
              <a:srgbClr val="333333">
                <a:alpha val="65000"/>
              </a:srgbClr>
            </a:outerShdw>
          </a:effectLst>
        </p:spPr>
      </p:pic>
      <p:sp>
        <p:nvSpPr>
          <p:cNvPr id="163851" name="Segnaposto numero diapositiva 1">
            <a:extLst>
              <a:ext uri="{FF2B5EF4-FFF2-40B4-BE49-F238E27FC236}">
                <a16:creationId xmlns:a16="http://schemas.microsoft.com/office/drawing/2014/main" id="{3ACAF56E-AA80-2D03-FF02-7D0186952D46}"/>
              </a:ext>
            </a:extLst>
          </p:cNvPr>
          <p:cNvSpPr>
            <a:spLocks noGrp="1" noChangeArrowheads="1"/>
          </p:cNvSpPr>
          <p:nvPr>
            <p:ph type="sldNum" sz="quarter" idx="12"/>
          </p:nvPr>
        </p:nvSpPr>
        <p:spPr>
          <a:xfrm>
            <a:off x="5259388" y="3152775"/>
            <a:ext cx="493712"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69A4AAA2-1ACC-431F-8E90-23B1689A7459}" type="slidenum">
              <a:rPr lang="it-IT" altLang="en-US" sz="1400" b="1" smtClean="0">
                <a:solidFill>
                  <a:srgbClr val="FFFFFF"/>
                </a:solidFill>
              </a:rPr>
              <a:pPr algn="ctr">
                <a:spcBef>
                  <a:spcPct val="0"/>
                </a:spcBef>
                <a:buFontTx/>
                <a:buNone/>
              </a:pPr>
              <a:t>41</a:t>
            </a:fld>
            <a:endParaRPr lang="it-IT" altLang="en-US" sz="1400" b="1">
              <a:solidFill>
                <a:srgbClr val="FFFFFF"/>
              </a:solidFill>
            </a:endParaRPr>
          </a:p>
        </p:txBody>
      </p:sp>
      <p:sp>
        <p:nvSpPr>
          <p:cNvPr id="18" name="Rettangolo 17">
            <a:extLst>
              <a:ext uri="{FF2B5EF4-FFF2-40B4-BE49-F238E27FC236}">
                <a16:creationId xmlns:a16="http://schemas.microsoft.com/office/drawing/2014/main" id="{685E67C5-5357-9D2F-EE24-813ED981FA5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 name="Picture 2" descr="Potrebbe essere un'immagine raffigurante ‎attività all'aperto e ‎il seguente testo &quot;‎The number ofthe Palestinians massacred is much higher than what the occupation army said atthe time (about 20 people), according to the colonial veteran soldiers. قدس foo QudsNen‎&quot;‎‎">
            <a:extLst>
              <a:ext uri="{FF2B5EF4-FFF2-40B4-BE49-F238E27FC236}">
                <a16:creationId xmlns:a16="http://schemas.microsoft.com/office/drawing/2014/main" id="{C18CEBFD-94D8-1596-72A5-946AFA07C95B}"/>
              </a:ext>
            </a:extLst>
          </p:cNvPr>
          <p:cNvPicPr>
            <a:picLocks noChangeAspect="1" noChangeArrowheads="1"/>
          </p:cNvPicPr>
          <p:nvPr/>
        </p:nvPicPr>
        <p:blipFill rotWithShape="1">
          <a:blip r:embed="rId7"/>
          <a:srcRect t="40941" b="6560"/>
          <a:stretch/>
        </p:blipFill>
        <p:spPr bwMode="auto">
          <a:xfrm>
            <a:off x="5767388" y="192088"/>
            <a:ext cx="2933700" cy="1600200"/>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F61DE443-92FA-88FA-2F2B-310BAFEA6928}"/>
              </a:ext>
            </a:extLst>
          </p:cNvPr>
          <p:cNvSpPr txBox="1"/>
          <p:nvPr/>
        </p:nvSpPr>
        <p:spPr>
          <a:xfrm>
            <a:off x="5890939" y="1937177"/>
            <a:ext cx="2846661" cy="276999"/>
          </a:xfrm>
          <a:prstGeom prst="rect">
            <a:avLst/>
          </a:prstGeom>
          <a:noFill/>
        </p:spPr>
        <p:txBody>
          <a:bodyPr wrap="square">
            <a:spAutoFit/>
          </a:bodyPr>
          <a:lstStyle/>
          <a:p>
            <a:pPr>
              <a:defRPr/>
            </a:pPr>
            <a:r>
              <a:rPr lang="ar-AE" sz="1200" b="1" dirty="0">
                <a:solidFill>
                  <a:schemeClr val="accent4">
                    <a:lumMod val="10000"/>
                  </a:schemeClr>
                </a:solidFill>
              </a:rPr>
              <a:t>يضطر الفلسطينيون إلى حفر قبرهم الجماعي بأيديهم.</a:t>
            </a:r>
            <a:endParaRPr lang="en-US" sz="1200" b="1" dirty="0">
              <a:solidFill>
                <a:schemeClr val="accent4">
                  <a:lumMod val="10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3" descr="gli abitanti di Al-Faluja costretti ad andarsene">
            <a:extLst>
              <a:ext uri="{FF2B5EF4-FFF2-40B4-BE49-F238E27FC236}">
                <a16:creationId xmlns:a16="http://schemas.microsoft.com/office/drawing/2014/main" id="{F5F9BBFF-6343-E0F7-F35F-398FBB3CBA6C}"/>
              </a:ext>
            </a:extLst>
          </p:cNvPr>
          <p:cNvPicPr>
            <a:picLocks noChangeAspect="1" noChangeArrowheads="1"/>
          </p:cNvPicPr>
          <p:nvPr/>
        </p:nvPicPr>
        <p:blipFill>
          <a:blip r:embed="rId3">
            <a:lum bright="-10000" contrast="10000"/>
          </a:blip>
          <a:srcRect/>
          <a:stretch>
            <a:fillRect/>
          </a:stretch>
        </p:blipFill>
        <p:spPr bwMode="auto">
          <a:xfrm>
            <a:off x="287338" y="3500438"/>
            <a:ext cx="4681537" cy="31591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0534" name="Picture 5" descr="colonna autocarro deportazione">
            <a:extLst>
              <a:ext uri="{FF2B5EF4-FFF2-40B4-BE49-F238E27FC236}">
                <a16:creationId xmlns:a16="http://schemas.microsoft.com/office/drawing/2014/main" id="{2A81CCA6-8AF0-E143-1D07-CC6A0F1FEB1A}"/>
              </a:ext>
            </a:extLst>
          </p:cNvPr>
          <p:cNvPicPr>
            <a:picLocks noChangeAspect="1" noChangeArrowheads="1"/>
          </p:cNvPicPr>
          <p:nvPr/>
        </p:nvPicPr>
        <p:blipFill>
          <a:blip r:embed="rId4">
            <a:lum bright="-4000"/>
          </a:blip>
          <a:srcRect/>
          <a:stretch>
            <a:fillRect/>
          </a:stretch>
        </p:blipFill>
        <p:spPr bwMode="auto">
          <a:xfrm>
            <a:off x="5437188" y="3567113"/>
            <a:ext cx="3382962" cy="3105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4327" name="Text Box 6">
            <a:extLst>
              <a:ext uri="{FF2B5EF4-FFF2-40B4-BE49-F238E27FC236}">
                <a16:creationId xmlns:a16="http://schemas.microsoft.com/office/drawing/2014/main" id="{CB1AA662-6188-E25E-F605-924229374A65}"/>
              </a:ext>
            </a:extLst>
          </p:cNvPr>
          <p:cNvSpPr txBox="1">
            <a:spLocks noChangeArrowheads="1"/>
          </p:cNvSpPr>
          <p:nvPr/>
        </p:nvSpPr>
        <p:spPr bwMode="auto">
          <a:xfrm>
            <a:off x="4571999" y="3835400"/>
            <a:ext cx="1296145" cy="461665"/>
          </a:xfrm>
          <a:prstGeom prst="rect">
            <a:avLst/>
          </a:prstGeom>
          <a:solidFill>
            <a:schemeClr val="accent3">
              <a:lumMod val="40000"/>
              <a:lumOff val="60000"/>
            </a:schemeClr>
          </a:solidFill>
          <a:ln w="12700">
            <a:solidFill>
              <a:schemeClr val="accent4">
                <a:lumMod val="1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400" b="1" dirty="0">
                <a:solidFill>
                  <a:schemeClr val="accent4">
                    <a:lumMod val="10000"/>
                  </a:schemeClr>
                </a:solidFill>
              </a:rPr>
              <a:t>نحو المنفى</a:t>
            </a:r>
            <a:endParaRPr lang="it-IT" altLang="it-CH" sz="2400" b="1" dirty="0">
              <a:solidFill>
                <a:schemeClr val="accent4">
                  <a:lumMod val="10000"/>
                </a:schemeClr>
              </a:solidFill>
            </a:endParaRPr>
          </a:p>
        </p:txBody>
      </p:sp>
      <p:pic>
        <p:nvPicPr>
          <p:cNvPr id="150537" name="Picture 9" descr="deportaz 48">
            <a:extLst>
              <a:ext uri="{FF2B5EF4-FFF2-40B4-BE49-F238E27FC236}">
                <a16:creationId xmlns:a16="http://schemas.microsoft.com/office/drawing/2014/main" id="{BE6FECD8-CB85-2C63-C063-E9DA65A3AB8D}"/>
              </a:ext>
            </a:extLst>
          </p:cNvPr>
          <p:cNvPicPr>
            <a:picLocks noChangeAspect="1" noChangeArrowheads="1"/>
          </p:cNvPicPr>
          <p:nvPr/>
        </p:nvPicPr>
        <p:blipFill>
          <a:blip r:embed="rId5"/>
          <a:srcRect/>
          <a:stretch>
            <a:fillRect/>
          </a:stretch>
        </p:blipFill>
        <p:spPr bwMode="auto">
          <a:xfrm>
            <a:off x="5437188" y="188913"/>
            <a:ext cx="3382962" cy="24574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4325" name="Text Box 4">
            <a:extLst>
              <a:ext uri="{FF2B5EF4-FFF2-40B4-BE49-F238E27FC236}">
                <a16:creationId xmlns:a16="http://schemas.microsoft.com/office/drawing/2014/main" id="{98799AE6-2FA2-F4D7-4038-CA3989F7F081}"/>
              </a:ext>
            </a:extLst>
          </p:cNvPr>
          <p:cNvSpPr txBox="1">
            <a:spLocks noChangeArrowheads="1"/>
          </p:cNvSpPr>
          <p:nvPr/>
        </p:nvSpPr>
        <p:spPr bwMode="auto">
          <a:xfrm>
            <a:off x="5399087" y="2752795"/>
            <a:ext cx="3421063" cy="707886"/>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1948 - 1949                                   </a:t>
            </a:r>
            <a:r>
              <a:rPr lang="ar-AE" altLang="it-CH" sz="2200" b="1" dirty="0">
                <a:solidFill>
                  <a:schemeClr val="accent4">
                    <a:lumMod val="10000"/>
                  </a:schemeClr>
                </a:solidFill>
              </a:rPr>
              <a:t>الإسرائيليون يطردون الفلسطينيين</a:t>
            </a:r>
            <a:endParaRPr lang="it-IT" altLang="it-CH" sz="2200" b="1" dirty="0">
              <a:solidFill>
                <a:schemeClr val="accent4">
                  <a:lumMod val="10000"/>
                </a:schemeClr>
              </a:solidFill>
            </a:endParaRPr>
          </a:p>
        </p:txBody>
      </p:sp>
      <p:pic>
        <p:nvPicPr>
          <p:cNvPr id="10" name="Picture 9" descr="C:\Users\Enrico\Desktop\Esodo lug 48 Ramle Palmach jpeg.jpg">
            <a:extLst>
              <a:ext uri="{FF2B5EF4-FFF2-40B4-BE49-F238E27FC236}">
                <a16:creationId xmlns:a16="http://schemas.microsoft.com/office/drawing/2014/main" id="{3473AC3B-49DE-8EFE-7B2B-98721BBBA6D5}"/>
              </a:ext>
            </a:extLst>
          </p:cNvPr>
          <p:cNvPicPr>
            <a:picLocks noChangeAspect="1" noChangeArrowheads="1"/>
          </p:cNvPicPr>
          <p:nvPr/>
        </p:nvPicPr>
        <p:blipFill>
          <a:blip r:embed="rId6"/>
          <a:srcRect/>
          <a:stretch>
            <a:fillRect/>
          </a:stretch>
        </p:blipFill>
        <p:spPr bwMode="auto">
          <a:xfrm>
            <a:off x="284163" y="212725"/>
            <a:ext cx="4681537" cy="30178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 name="Text Box 7">
            <a:extLst>
              <a:ext uri="{FF2B5EF4-FFF2-40B4-BE49-F238E27FC236}">
                <a16:creationId xmlns:a16="http://schemas.microsoft.com/office/drawing/2014/main" id="{2D12901A-0370-4E84-D1CB-6CE2FA6B72BA}"/>
              </a:ext>
            </a:extLst>
          </p:cNvPr>
          <p:cNvSpPr txBox="1">
            <a:spLocks noChangeArrowheads="1"/>
          </p:cNvSpPr>
          <p:nvPr/>
        </p:nvSpPr>
        <p:spPr bwMode="auto">
          <a:xfrm>
            <a:off x="304800" y="198438"/>
            <a:ext cx="2251075" cy="60007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en-US" altLang="it-CH" sz="1100" b="1" dirty="0">
                <a:solidFill>
                  <a:schemeClr val="accent4">
                    <a:lumMod val="10000"/>
                  </a:schemeClr>
                </a:solidFill>
                <a:cs typeface="Arial" charset="0"/>
              </a:rPr>
              <a:t>July 1948 The inhabitants of                         Al-</a:t>
            </a:r>
            <a:r>
              <a:rPr lang="en-US" altLang="it-CH" sz="1100" b="1" dirty="0" err="1">
                <a:solidFill>
                  <a:schemeClr val="accent4">
                    <a:lumMod val="10000"/>
                  </a:schemeClr>
                </a:solidFill>
                <a:cs typeface="Arial" charset="0"/>
              </a:rPr>
              <a:t>Ramla</a:t>
            </a:r>
            <a:r>
              <a:rPr lang="en-US" altLang="it-CH" sz="1100" b="1" dirty="0">
                <a:solidFill>
                  <a:schemeClr val="accent4">
                    <a:lumMod val="10000"/>
                  </a:schemeClr>
                </a:solidFill>
                <a:cs typeface="Arial" charset="0"/>
              </a:rPr>
              <a:t> are deported by the                       Israeli army</a:t>
            </a:r>
            <a:endParaRPr lang="it-IT" altLang="it-CH" sz="1100" b="1" dirty="0">
              <a:solidFill>
                <a:schemeClr val="accent4">
                  <a:lumMod val="10000"/>
                </a:schemeClr>
              </a:solidFill>
              <a:cs typeface="Arial" charset="0"/>
            </a:endParaRPr>
          </a:p>
        </p:txBody>
      </p:sp>
      <p:sp>
        <p:nvSpPr>
          <p:cNvPr id="165897" name="Slide Number Placeholder 3">
            <a:extLst>
              <a:ext uri="{FF2B5EF4-FFF2-40B4-BE49-F238E27FC236}">
                <a16:creationId xmlns:a16="http://schemas.microsoft.com/office/drawing/2014/main" id="{3F61FF79-8CAB-A0CA-B587-8053F030F1A2}"/>
              </a:ext>
            </a:extLst>
          </p:cNvPr>
          <p:cNvSpPr>
            <a:spLocks noGrp="1"/>
          </p:cNvSpPr>
          <p:nvPr>
            <p:ph type="sldNum" sz="quarter" idx="12"/>
          </p:nvPr>
        </p:nvSpPr>
        <p:spPr>
          <a:xfrm>
            <a:off x="4883150" y="6151563"/>
            <a:ext cx="5159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CBD7A71-9BAC-4F69-8FBC-F7674F23B911}" type="slidenum">
              <a:rPr lang="it-IT" altLang="it-CH" sz="1400" b="1" smtClean="0">
                <a:solidFill>
                  <a:srgbClr val="FFFFFF"/>
                </a:solidFill>
              </a:rPr>
              <a:pPr>
                <a:spcBef>
                  <a:spcPct val="0"/>
                </a:spcBef>
                <a:buFontTx/>
                <a:buNone/>
              </a:pPr>
              <a:t>42</a:t>
            </a:fld>
            <a:endParaRPr lang="it-IT" altLang="it-CH" sz="1400" b="1">
              <a:solidFill>
                <a:srgbClr val="FFFFFF"/>
              </a:solidFill>
            </a:endParaRPr>
          </a:p>
        </p:txBody>
      </p:sp>
      <p:sp>
        <p:nvSpPr>
          <p:cNvPr id="165898" name="Rettangolo 1">
            <a:extLst>
              <a:ext uri="{FF2B5EF4-FFF2-40B4-BE49-F238E27FC236}">
                <a16:creationId xmlns:a16="http://schemas.microsoft.com/office/drawing/2014/main" id="{90F84990-D097-8A10-DCBA-F76C3DF30F4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3">
            <a:extLst>
              <a:ext uri="{FF2B5EF4-FFF2-40B4-BE49-F238E27FC236}">
                <a16:creationId xmlns:a16="http://schemas.microsoft.com/office/drawing/2014/main" id="{5F3ACAEE-FF03-C85A-00B7-1C2360E90545}"/>
              </a:ext>
            </a:extLst>
          </p:cNvPr>
          <p:cNvSpPr>
            <a:spLocks noGrp="1"/>
          </p:cNvSpPr>
          <p:nvPr>
            <p:ph type="sldNum" sz="quarter" idx="12"/>
          </p:nvPr>
        </p:nvSpPr>
        <p:spPr>
          <a:xfrm>
            <a:off x="6588125" y="2636838"/>
            <a:ext cx="5635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584C4531-36BE-446D-B19F-6120E40F1CCE}" type="slidenum">
              <a:rPr lang="it-IT" altLang="it-CH" sz="1400" b="1" smtClean="0"/>
              <a:pPr algn="ctr">
                <a:spcBef>
                  <a:spcPct val="0"/>
                </a:spcBef>
                <a:buFontTx/>
                <a:buNone/>
              </a:pPr>
              <a:t>43</a:t>
            </a:fld>
            <a:endParaRPr lang="it-IT" altLang="it-CH" sz="1400" b="1"/>
          </a:p>
        </p:txBody>
      </p:sp>
      <p:pic>
        <p:nvPicPr>
          <p:cNvPr id="16" name="Picture 2" descr="espulsione palestinesi 1948">
            <a:extLst>
              <a:ext uri="{FF2B5EF4-FFF2-40B4-BE49-F238E27FC236}">
                <a16:creationId xmlns:a16="http://schemas.microsoft.com/office/drawing/2014/main" id="{93619924-0598-BE75-79CF-A9DB2CFD3AD5}"/>
              </a:ext>
            </a:extLst>
          </p:cNvPr>
          <p:cNvPicPr>
            <a:picLocks noChangeAspect="1" noChangeArrowheads="1"/>
          </p:cNvPicPr>
          <p:nvPr/>
        </p:nvPicPr>
        <p:blipFill rotWithShape="1">
          <a:blip r:embed="rId3"/>
          <a:srcRect b="3069"/>
          <a:stretch/>
        </p:blipFill>
        <p:spPr bwMode="auto">
          <a:xfrm>
            <a:off x="492125" y="263525"/>
            <a:ext cx="4894263" cy="37417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7" name="Picture 3" descr="profughi 1948 1">
            <a:extLst>
              <a:ext uri="{FF2B5EF4-FFF2-40B4-BE49-F238E27FC236}">
                <a16:creationId xmlns:a16="http://schemas.microsoft.com/office/drawing/2014/main" id="{0A2CBD1F-8CAF-F2D7-14A6-D8E1C2D446E1}"/>
              </a:ext>
            </a:extLst>
          </p:cNvPr>
          <p:cNvPicPr>
            <a:picLocks noChangeAspect="1" noChangeArrowheads="1"/>
          </p:cNvPicPr>
          <p:nvPr/>
        </p:nvPicPr>
        <p:blipFill rotWithShape="1">
          <a:blip r:embed="rId4"/>
          <a:srcRect/>
          <a:stretch/>
        </p:blipFill>
        <p:spPr bwMode="auto">
          <a:xfrm>
            <a:off x="4341813" y="3270250"/>
            <a:ext cx="4310062" cy="31527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67941" name="CasellaDiTesto 1">
            <a:extLst>
              <a:ext uri="{FF2B5EF4-FFF2-40B4-BE49-F238E27FC236}">
                <a16:creationId xmlns:a16="http://schemas.microsoft.com/office/drawing/2014/main" id="{459B8C68-414C-73A7-F8ED-CF3051DA9C79}"/>
              </a:ext>
            </a:extLst>
          </p:cNvPr>
          <p:cNvSpPr txBox="1">
            <a:spLocks noChangeArrowheads="1"/>
          </p:cNvSpPr>
          <p:nvPr/>
        </p:nvSpPr>
        <p:spPr bwMode="auto">
          <a:xfrm>
            <a:off x="5778500" y="1414463"/>
            <a:ext cx="24241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000" b="1"/>
              <a:t>1948 - 1949</a:t>
            </a:r>
          </a:p>
        </p:txBody>
      </p:sp>
      <p:sp>
        <p:nvSpPr>
          <p:cNvPr id="3" name="CasellaDiTesto 2">
            <a:extLst>
              <a:ext uri="{FF2B5EF4-FFF2-40B4-BE49-F238E27FC236}">
                <a16:creationId xmlns:a16="http://schemas.microsoft.com/office/drawing/2014/main" id="{E42459C4-ED08-3CD6-B7E3-38FD55E348F1}"/>
              </a:ext>
            </a:extLst>
          </p:cNvPr>
          <p:cNvSpPr txBox="1"/>
          <p:nvPr/>
        </p:nvSpPr>
        <p:spPr>
          <a:xfrm>
            <a:off x="1139825" y="4491038"/>
            <a:ext cx="2520950" cy="1200329"/>
          </a:xfrm>
          <a:prstGeom prst="rect">
            <a:avLst/>
          </a:prstGeom>
          <a:solidFill>
            <a:srgbClr val="FFFF00"/>
          </a:solidFill>
          <a:ln w="12700">
            <a:solidFill>
              <a:schemeClr val="accent4">
                <a:lumMod val="10000"/>
              </a:schemeClr>
            </a:solidFill>
          </a:ln>
        </p:spPr>
        <p:txBody>
          <a:bodyPr>
            <a:spAutoFit/>
          </a:bodyPr>
          <a:lstStyle/>
          <a:p>
            <a:pPr algn="ctr">
              <a:defRPr/>
            </a:pPr>
            <a:r>
              <a:rPr lang="ar-AE" sz="2200" b="1" dirty="0">
                <a:solidFill>
                  <a:schemeClr val="accent4">
                    <a:lumMod val="10000"/>
                  </a:schemeClr>
                </a:solidFill>
              </a:rPr>
              <a:t>التطهير العرقي مستمر</a:t>
            </a:r>
            <a:r>
              <a:rPr lang="ar-AE" sz="2400" b="1" dirty="0">
                <a:solidFill>
                  <a:schemeClr val="accent4">
                    <a:lumMod val="10000"/>
                  </a:schemeClr>
                </a:solidFill>
              </a:rPr>
              <a:t>: المزيد من الفلسطينيين يفرون</a:t>
            </a:r>
            <a:endParaRPr lang="en-US" sz="2400" b="1" dirty="0">
              <a:solidFill>
                <a:schemeClr val="accent4">
                  <a:lumMod val="10000"/>
                </a:schemeClr>
              </a:solidFill>
            </a:endParaRPr>
          </a:p>
        </p:txBody>
      </p:sp>
      <p:sp>
        <p:nvSpPr>
          <p:cNvPr id="167943" name="Rettangolo 1">
            <a:extLst>
              <a:ext uri="{FF2B5EF4-FFF2-40B4-BE49-F238E27FC236}">
                <a16:creationId xmlns:a16="http://schemas.microsoft.com/office/drawing/2014/main" id="{01A939A8-9CCA-D662-838B-4E4AA4412FA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istribuzione viveri i Giordania anni '50 rations">
            <a:extLst>
              <a:ext uri="{FF2B5EF4-FFF2-40B4-BE49-F238E27FC236}">
                <a16:creationId xmlns:a16="http://schemas.microsoft.com/office/drawing/2014/main" id="{EF6F9ED3-773F-677B-16D7-C0C5A59DE7C8}"/>
              </a:ext>
            </a:extLst>
          </p:cNvPr>
          <p:cNvPicPr>
            <a:picLocks noChangeAspect="1" noChangeArrowheads="1"/>
          </p:cNvPicPr>
          <p:nvPr/>
        </p:nvPicPr>
        <p:blipFill>
          <a:blip r:embed="rId2">
            <a:lum bright="-12000" contrast="14000"/>
          </a:blip>
          <a:srcRect/>
          <a:stretch>
            <a:fillRect/>
          </a:stretch>
        </p:blipFill>
        <p:spPr bwMode="auto">
          <a:xfrm>
            <a:off x="827088" y="404813"/>
            <a:ext cx="7489825" cy="5434012"/>
          </a:xfrm>
          <a:prstGeom prst="rect">
            <a:avLst/>
          </a:prstGeom>
          <a:ln w="38100">
            <a:solidFill>
              <a:schemeClr val="tx1"/>
            </a:solidFill>
          </a:ln>
          <a:effectLst>
            <a:outerShdw blurRad="292100" dist="139700" dir="2700000" algn="tl" rotWithShape="0">
              <a:srgbClr val="333333">
                <a:alpha val="65000"/>
              </a:srgbClr>
            </a:outerShdw>
          </a:effectLst>
        </p:spPr>
      </p:pic>
      <p:sp>
        <p:nvSpPr>
          <p:cNvPr id="3" name="Text Box 6">
            <a:extLst>
              <a:ext uri="{FF2B5EF4-FFF2-40B4-BE49-F238E27FC236}">
                <a16:creationId xmlns:a16="http://schemas.microsoft.com/office/drawing/2014/main" id="{DC306E87-0950-E5B4-F8D9-78EB1F3F260D}"/>
              </a:ext>
            </a:extLst>
          </p:cNvPr>
          <p:cNvSpPr txBox="1">
            <a:spLocks noChangeArrowheads="1"/>
          </p:cNvSpPr>
          <p:nvPr/>
        </p:nvSpPr>
        <p:spPr bwMode="auto">
          <a:xfrm>
            <a:off x="1673225" y="6035675"/>
            <a:ext cx="5797550" cy="46166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400" b="1" dirty="0">
                <a:solidFill>
                  <a:schemeClr val="accent4">
                    <a:lumMod val="10000"/>
                  </a:schemeClr>
                </a:solidFill>
              </a:rPr>
              <a:t>يجب على اللاجئين الفلسطينيين أن يستقروا في الصحراء</a:t>
            </a:r>
            <a:endParaRPr lang="it-IT" altLang="it-CH" sz="2400" b="1" dirty="0">
              <a:solidFill>
                <a:schemeClr val="accent4">
                  <a:lumMod val="10000"/>
                </a:schemeClr>
              </a:solidFill>
            </a:endParaRPr>
          </a:p>
        </p:txBody>
      </p:sp>
      <p:sp>
        <p:nvSpPr>
          <p:cNvPr id="169988" name="Slide Number Placeholder 3">
            <a:extLst>
              <a:ext uri="{FF2B5EF4-FFF2-40B4-BE49-F238E27FC236}">
                <a16:creationId xmlns:a16="http://schemas.microsoft.com/office/drawing/2014/main" id="{1A98883A-8806-4185-6292-30A9B816543A}"/>
              </a:ext>
            </a:extLst>
          </p:cNvPr>
          <p:cNvSpPr>
            <a:spLocks noGrp="1"/>
          </p:cNvSpPr>
          <p:nvPr>
            <p:ph type="sldNum" sz="quarter" idx="12"/>
          </p:nvPr>
        </p:nvSpPr>
        <p:spPr>
          <a:xfrm>
            <a:off x="7920038" y="6097588"/>
            <a:ext cx="419100" cy="382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6B3A4A2-AA0C-4693-9B33-BE0E4A014048}" type="slidenum">
              <a:rPr lang="it-IT" altLang="it-CH" sz="1400" b="1" smtClean="0">
                <a:solidFill>
                  <a:srgbClr val="FFFFFF"/>
                </a:solidFill>
              </a:rPr>
              <a:pPr>
                <a:spcBef>
                  <a:spcPct val="0"/>
                </a:spcBef>
                <a:buFontTx/>
                <a:buNone/>
              </a:pPr>
              <a:t>44</a:t>
            </a:fld>
            <a:endParaRPr lang="it-IT" altLang="it-CH" sz="1400" b="1">
              <a:solidFill>
                <a:srgbClr val="FFFFFF"/>
              </a:solidFill>
            </a:endParaRPr>
          </a:p>
        </p:txBody>
      </p:sp>
      <p:sp>
        <p:nvSpPr>
          <p:cNvPr id="169989" name="Rettangolo 1">
            <a:extLst>
              <a:ext uri="{FF2B5EF4-FFF2-40B4-BE49-F238E27FC236}">
                <a16:creationId xmlns:a16="http://schemas.microsoft.com/office/drawing/2014/main" id="{B5B0A81E-56B7-9B57-A50B-EB87DBDFDE7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Number Placeholder 3">
            <a:extLst>
              <a:ext uri="{FF2B5EF4-FFF2-40B4-BE49-F238E27FC236}">
                <a16:creationId xmlns:a16="http://schemas.microsoft.com/office/drawing/2014/main" id="{DCC17A1E-1A16-31F8-5EA4-61223E595620}"/>
              </a:ext>
            </a:extLst>
          </p:cNvPr>
          <p:cNvSpPr>
            <a:spLocks noGrp="1"/>
          </p:cNvSpPr>
          <p:nvPr>
            <p:ph type="sldNum" sz="quarter" idx="12"/>
          </p:nvPr>
        </p:nvSpPr>
        <p:spPr>
          <a:xfrm>
            <a:off x="8135937" y="6033791"/>
            <a:ext cx="646113" cy="382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91A6DEF-CB50-4865-A93C-305BD0C30574}" type="slidenum">
              <a:rPr lang="it-IT" altLang="it-CH" sz="1400" b="1" smtClean="0">
                <a:solidFill>
                  <a:srgbClr val="FFFFFF"/>
                </a:solidFill>
              </a:rPr>
              <a:pPr>
                <a:spcBef>
                  <a:spcPct val="0"/>
                </a:spcBef>
                <a:buFontTx/>
                <a:buNone/>
              </a:pPr>
              <a:t>45</a:t>
            </a:fld>
            <a:endParaRPr lang="it-IT" altLang="it-CH" sz="1400" b="1" dirty="0">
              <a:solidFill>
                <a:srgbClr val="FFFFFF"/>
              </a:solidFill>
            </a:endParaRPr>
          </a:p>
        </p:txBody>
      </p:sp>
      <p:pic>
        <p:nvPicPr>
          <p:cNvPr id="154627" name="Picture 2" descr="6000 profughi nel campo Tarablus Libano 1952  Oggi qui ci sono 37542 rifugiati">
            <a:extLst>
              <a:ext uri="{FF2B5EF4-FFF2-40B4-BE49-F238E27FC236}">
                <a16:creationId xmlns:a16="http://schemas.microsoft.com/office/drawing/2014/main" id="{4CDFE4EE-F221-5F81-78DA-C9AD070BD648}"/>
              </a:ext>
            </a:extLst>
          </p:cNvPr>
          <p:cNvPicPr>
            <a:picLocks noChangeAspect="1" noChangeArrowheads="1"/>
          </p:cNvPicPr>
          <p:nvPr/>
        </p:nvPicPr>
        <p:blipFill>
          <a:blip r:embed="rId3">
            <a:lum bright="-6000" contrast="2000"/>
          </a:blip>
          <a:srcRect/>
          <a:stretch>
            <a:fillRect/>
          </a:stretch>
        </p:blipFill>
        <p:spPr bwMode="auto">
          <a:xfrm>
            <a:off x="539750" y="404813"/>
            <a:ext cx="8242300" cy="5362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2516" name="Text Box 3">
            <a:extLst>
              <a:ext uri="{FF2B5EF4-FFF2-40B4-BE49-F238E27FC236}">
                <a16:creationId xmlns:a16="http://schemas.microsoft.com/office/drawing/2014/main" id="{53DB533C-8A9C-D723-7A40-DF4969797762}"/>
              </a:ext>
            </a:extLst>
          </p:cNvPr>
          <p:cNvSpPr txBox="1">
            <a:spLocks noChangeArrowheads="1"/>
          </p:cNvSpPr>
          <p:nvPr/>
        </p:nvSpPr>
        <p:spPr bwMode="auto">
          <a:xfrm>
            <a:off x="500063" y="5954713"/>
            <a:ext cx="7831137" cy="46166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400" b="1" dirty="0">
                <a:solidFill>
                  <a:schemeClr val="accent4">
                    <a:lumMod val="10000"/>
                  </a:schemeClr>
                </a:solidFill>
              </a:rPr>
              <a:t>1948 - نهر البارد، لبنان، أول مخيم للاجئين الفلسطينيين</a:t>
            </a:r>
            <a:endParaRPr lang="it-IT" altLang="it-CH" sz="2400" b="1" dirty="0">
              <a:solidFill>
                <a:schemeClr val="accent4">
                  <a:lumMod val="10000"/>
                </a:schemeClr>
              </a:solidFill>
            </a:endParaRPr>
          </a:p>
        </p:txBody>
      </p:sp>
      <p:sp>
        <p:nvSpPr>
          <p:cNvPr id="171013" name="Rettangolo 1">
            <a:extLst>
              <a:ext uri="{FF2B5EF4-FFF2-40B4-BE49-F238E27FC236}">
                <a16:creationId xmlns:a16="http://schemas.microsoft.com/office/drawing/2014/main" id="{3EDA0E45-8B4E-6904-47FA-755950942FD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3">
            <a:extLst>
              <a:ext uri="{FF2B5EF4-FFF2-40B4-BE49-F238E27FC236}">
                <a16:creationId xmlns:a16="http://schemas.microsoft.com/office/drawing/2014/main" id="{45F0A7FE-B8A1-A37C-0022-AE1034B6AD9C}"/>
              </a:ext>
            </a:extLst>
          </p:cNvPr>
          <p:cNvSpPr>
            <a:spLocks noGrp="1"/>
          </p:cNvSpPr>
          <p:nvPr>
            <p:ph type="sldNum" sz="quarter" idx="12"/>
          </p:nvPr>
        </p:nvSpPr>
        <p:spPr>
          <a:xfrm>
            <a:off x="5535613" y="2862263"/>
            <a:ext cx="469900" cy="403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70CF86-20B2-49D5-9596-A62A4E19B575}" type="slidenum">
              <a:rPr lang="it-IT" altLang="it-CH" sz="1400" b="1" smtClean="0">
                <a:solidFill>
                  <a:srgbClr val="FFFFFF"/>
                </a:solidFill>
              </a:rPr>
              <a:pPr>
                <a:spcBef>
                  <a:spcPct val="0"/>
                </a:spcBef>
                <a:buFontTx/>
                <a:buNone/>
              </a:pPr>
              <a:t>46</a:t>
            </a:fld>
            <a:endParaRPr lang="it-IT" altLang="it-CH" sz="1400" b="1">
              <a:solidFill>
                <a:srgbClr val="FFFFFF"/>
              </a:solidFill>
            </a:endParaRPr>
          </a:p>
        </p:txBody>
      </p:sp>
      <p:pic>
        <p:nvPicPr>
          <p:cNvPr id="152579" name="Picture 2" descr="Fawwar camp1">
            <a:extLst>
              <a:ext uri="{FF2B5EF4-FFF2-40B4-BE49-F238E27FC236}">
                <a16:creationId xmlns:a16="http://schemas.microsoft.com/office/drawing/2014/main" id="{DABCAFDA-36B1-B6D5-3B08-4B273B1A8618}"/>
              </a:ext>
            </a:extLst>
          </p:cNvPr>
          <p:cNvPicPr>
            <a:picLocks noChangeAspect="1" noChangeArrowheads="1"/>
          </p:cNvPicPr>
          <p:nvPr/>
        </p:nvPicPr>
        <p:blipFill>
          <a:blip r:embed="rId3">
            <a:lum bright="-12000" contrast="10000"/>
          </a:blip>
          <a:srcRect/>
          <a:stretch>
            <a:fillRect/>
          </a:stretch>
        </p:blipFill>
        <p:spPr bwMode="auto">
          <a:xfrm>
            <a:off x="179388" y="260350"/>
            <a:ext cx="4608512" cy="3276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3060" name="Text Box 3">
            <a:extLst>
              <a:ext uri="{FF2B5EF4-FFF2-40B4-BE49-F238E27FC236}">
                <a16:creationId xmlns:a16="http://schemas.microsoft.com/office/drawing/2014/main" id="{01F0EC3A-B5A9-38B5-79FC-F44A15F2817F}"/>
              </a:ext>
            </a:extLst>
          </p:cNvPr>
          <p:cNvSpPr txBox="1">
            <a:spLocks noChangeArrowheads="1"/>
          </p:cNvSpPr>
          <p:nvPr/>
        </p:nvSpPr>
        <p:spPr bwMode="auto">
          <a:xfrm>
            <a:off x="207963" y="260350"/>
            <a:ext cx="273685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Fawwar camp, 1948, Jordan</a:t>
            </a:r>
            <a:endParaRPr lang="it-IT" altLang="it-CH" sz="1400" b="1">
              <a:solidFill>
                <a:srgbClr val="333333"/>
              </a:solidFill>
            </a:endParaRPr>
          </a:p>
        </p:txBody>
      </p:sp>
      <p:sp>
        <p:nvSpPr>
          <p:cNvPr id="188421" name="Text Box 7">
            <a:extLst>
              <a:ext uri="{FF2B5EF4-FFF2-40B4-BE49-F238E27FC236}">
                <a16:creationId xmlns:a16="http://schemas.microsoft.com/office/drawing/2014/main" id="{5ADD35CB-60BB-C36E-CEC0-F0F53D4C3757}"/>
              </a:ext>
            </a:extLst>
          </p:cNvPr>
          <p:cNvSpPr txBox="1">
            <a:spLocks noChangeArrowheads="1"/>
          </p:cNvSpPr>
          <p:nvPr/>
        </p:nvSpPr>
        <p:spPr bwMode="auto">
          <a:xfrm>
            <a:off x="4937125" y="803325"/>
            <a:ext cx="1657350" cy="1785104"/>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600" b="1" dirty="0">
                <a:solidFill>
                  <a:schemeClr val="accent4">
                    <a:lumMod val="10000"/>
                  </a:schemeClr>
                </a:solidFill>
              </a:rPr>
              <a:t>1948  </a:t>
            </a:r>
            <a:r>
              <a:rPr lang="fr-CH" altLang="it-CH" sz="2000" b="1" dirty="0">
                <a:solidFill>
                  <a:schemeClr val="accent4">
                    <a:lumMod val="10000"/>
                  </a:schemeClr>
                </a:solidFill>
              </a:rPr>
              <a:t>                              </a:t>
            </a:r>
          </a:p>
          <a:p>
            <a:pPr algn="ctr" eaLnBrk="1" hangingPunct="1">
              <a:spcBef>
                <a:spcPct val="50000"/>
              </a:spcBef>
              <a:buFontTx/>
              <a:buNone/>
              <a:defRPr/>
            </a:pPr>
            <a:r>
              <a:rPr lang="ar-AE" altLang="it-CH" sz="2400" b="1" dirty="0">
                <a:solidFill>
                  <a:schemeClr val="accent4">
                    <a:lumMod val="10000"/>
                  </a:schemeClr>
                </a:solidFill>
              </a:rPr>
              <a:t>مخيمات للاجئين الفلسطينيين</a:t>
            </a:r>
            <a:endParaRPr lang="it-IT" altLang="it-CH" sz="2400" b="1" dirty="0">
              <a:solidFill>
                <a:schemeClr val="accent4">
                  <a:lumMod val="10000"/>
                </a:schemeClr>
              </a:solidFill>
            </a:endParaRPr>
          </a:p>
        </p:txBody>
      </p:sp>
      <p:pic>
        <p:nvPicPr>
          <p:cNvPr id="152582" name="Picture 8">
            <a:extLst>
              <a:ext uri="{FF2B5EF4-FFF2-40B4-BE49-F238E27FC236}">
                <a16:creationId xmlns:a16="http://schemas.microsoft.com/office/drawing/2014/main" id="{C1FB9072-91FF-FBC3-72B6-C8A2DAC52E48}"/>
              </a:ext>
            </a:extLst>
          </p:cNvPr>
          <p:cNvPicPr>
            <a:picLocks noChangeAspect="1" noChangeArrowheads="1"/>
          </p:cNvPicPr>
          <p:nvPr/>
        </p:nvPicPr>
        <p:blipFill>
          <a:blip r:embed="rId4">
            <a:lum bright="-12000" contrast="10000"/>
          </a:blip>
          <a:srcRect/>
          <a:stretch>
            <a:fillRect/>
          </a:stretch>
        </p:blipFill>
        <p:spPr bwMode="auto">
          <a:xfrm>
            <a:off x="6743700" y="260350"/>
            <a:ext cx="2225675" cy="3313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2583" name="Picture 10" descr="C:\Users\Enrico\Desktop\Balata jpeg.jpg">
            <a:extLst>
              <a:ext uri="{FF2B5EF4-FFF2-40B4-BE49-F238E27FC236}">
                <a16:creationId xmlns:a16="http://schemas.microsoft.com/office/drawing/2014/main" id="{EA376E78-7537-3D1F-720D-AA8F0AA7C660}"/>
              </a:ext>
            </a:extLst>
          </p:cNvPr>
          <p:cNvPicPr>
            <a:picLocks noChangeAspect="1" noChangeArrowheads="1"/>
          </p:cNvPicPr>
          <p:nvPr/>
        </p:nvPicPr>
        <p:blipFill>
          <a:blip r:embed="rId5"/>
          <a:srcRect/>
          <a:stretch>
            <a:fillRect/>
          </a:stretch>
        </p:blipFill>
        <p:spPr bwMode="auto">
          <a:xfrm>
            <a:off x="207963" y="3779838"/>
            <a:ext cx="4579937" cy="2565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3064" name="Text Box 5">
            <a:extLst>
              <a:ext uri="{FF2B5EF4-FFF2-40B4-BE49-F238E27FC236}">
                <a16:creationId xmlns:a16="http://schemas.microsoft.com/office/drawing/2014/main" id="{9667FDE5-7D3F-B0D7-2C45-2D27748D4C29}"/>
              </a:ext>
            </a:extLst>
          </p:cNvPr>
          <p:cNvSpPr txBox="1">
            <a:spLocks noChangeArrowheads="1"/>
          </p:cNvSpPr>
          <p:nvPr/>
        </p:nvSpPr>
        <p:spPr bwMode="auto">
          <a:xfrm>
            <a:off x="215900" y="3779838"/>
            <a:ext cx="2808288" cy="306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Balata camp, 1950, West Bank</a:t>
            </a:r>
            <a:endParaRPr lang="it-IT" altLang="it-CH" sz="1400" b="1">
              <a:solidFill>
                <a:srgbClr val="333333"/>
              </a:solidFill>
            </a:endParaRPr>
          </a:p>
        </p:txBody>
      </p:sp>
      <p:pic>
        <p:nvPicPr>
          <p:cNvPr id="152585" name="Picture 11" descr="C:\Users\Enrico\Desktop\Camp in Syria 1948.jpg">
            <a:extLst>
              <a:ext uri="{FF2B5EF4-FFF2-40B4-BE49-F238E27FC236}">
                <a16:creationId xmlns:a16="http://schemas.microsoft.com/office/drawing/2014/main" id="{B184AD96-46B6-661A-7FB6-B88161B32475}"/>
              </a:ext>
            </a:extLst>
          </p:cNvPr>
          <p:cNvPicPr>
            <a:picLocks noChangeAspect="1" noChangeArrowheads="1"/>
          </p:cNvPicPr>
          <p:nvPr/>
        </p:nvPicPr>
        <p:blipFill>
          <a:blip r:embed="rId6"/>
          <a:srcRect/>
          <a:stretch>
            <a:fillRect/>
          </a:stretch>
        </p:blipFill>
        <p:spPr bwMode="auto">
          <a:xfrm>
            <a:off x="4960938" y="3794125"/>
            <a:ext cx="4008437" cy="2551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3066" name="CasellaDiTesto 1">
            <a:extLst>
              <a:ext uri="{FF2B5EF4-FFF2-40B4-BE49-F238E27FC236}">
                <a16:creationId xmlns:a16="http://schemas.microsoft.com/office/drawing/2014/main" id="{357FF985-182B-8D1A-EFEA-6B642C5E21F6}"/>
              </a:ext>
            </a:extLst>
          </p:cNvPr>
          <p:cNvSpPr txBox="1">
            <a:spLocks noChangeArrowheads="1"/>
          </p:cNvSpPr>
          <p:nvPr/>
        </p:nvSpPr>
        <p:spPr bwMode="auto">
          <a:xfrm>
            <a:off x="4983163" y="6345238"/>
            <a:ext cx="2003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b="1"/>
              <a:t>Camp in Syria, 1948</a:t>
            </a:r>
          </a:p>
        </p:txBody>
      </p:sp>
      <p:sp>
        <p:nvSpPr>
          <p:cNvPr id="173067" name="Rettangolo 1">
            <a:extLst>
              <a:ext uri="{FF2B5EF4-FFF2-40B4-BE49-F238E27FC236}">
                <a16:creationId xmlns:a16="http://schemas.microsoft.com/office/drawing/2014/main" id="{A3CAB686-0878-3904-9839-5E937E49F14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4">
            <a:extLst>
              <a:ext uri="{FF2B5EF4-FFF2-40B4-BE49-F238E27FC236}">
                <a16:creationId xmlns:a16="http://schemas.microsoft.com/office/drawing/2014/main" id="{E52433E9-47BE-5EB5-28DC-A3D6AEC2A90A}"/>
              </a:ext>
            </a:extLst>
          </p:cNvPr>
          <p:cNvSpPr>
            <a:spLocks noGrp="1"/>
          </p:cNvSpPr>
          <p:nvPr>
            <p:ph type="sldNum" sz="quarter" idx="12"/>
          </p:nvPr>
        </p:nvSpPr>
        <p:spPr>
          <a:xfrm>
            <a:off x="8113490" y="5775442"/>
            <a:ext cx="45634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477745E6-F35E-47AD-863D-04917812855F}" type="slidenum">
              <a:rPr lang="it-IT" altLang="it-CH" sz="1400" b="1" smtClean="0">
                <a:solidFill>
                  <a:srgbClr val="FFFFFF"/>
                </a:solidFill>
              </a:rPr>
              <a:pPr algn="ctr">
                <a:spcBef>
                  <a:spcPct val="0"/>
                </a:spcBef>
                <a:buFontTx/>
                <a:buNone/>
              </a:pPr>
              <a:t>47</a:t>
            </a:fld>
            <a:endParaRPr lang="it-IT" altLang="it-CH" sz="1400" b="1" dirty="0">
              <a:solidFill>
                <a:srgbClr val="FFFFFF"/>
              </a:solidFill>
            </a:endParaRPr>
          </a:p>
        </p:txBody>
      </p:sp>
      <p:pic>
        <p:nvPicPr>
          <p:cNvPr id="153603" name="Picture 5" descr="08_tentcampjordan">
            <a:extLst>
              <a:ext uri="{FF2B5EF4-FFF2-40B4-BE49-F238E27FC236}">
                <a16:creationId xmlns:a16="http://schemas.microsoft.com/office/drawing/2014/main" id="{8D0EEE59-345E-2CBB-3AC9-24E5C5EBCDDF}"/>
              </a:ext>
            </a:extLst>
          </p:cNvPr>
          <p:cNvPicPr>
            <a:picLocks noGrp="1" noChangeAspect="1" noChangeArrowheads="1"/>
          </p:cNvPicPr>
          <p:nvPr>
            <p:ph/>
          </p:nvPr>
        </p:nvPicPr>
        <p:blipFill>
          <a:blip r:embed="rId3"/>
          <a:srcRect/>
          <a:stretch>
            <a:fillRect/>
          </a:stretch>
        </p:blipFill>
        <p:spPr>
          <a:xfrm>
            <a:off x="1042988" y="404813"/>
            <a:ext cx="7278687" cy="5160962"/>
          </a:xfrm>
          <a:ln w="38100">
            <a:solidFill>
              <a:schemeClr val="tx1"/>
            </a:solidFill>
          </a:ln>
          <a:effectLst>
            <a:outerShdw blurRad="292100" dist="139700" dir="2700000" algn="tl" rotWithShape="0">
              <a:srgbClr val="333333">
                <a:alpha val="65000"/>
              </a:srgbClr>
            </a:outerShdw>
          </a:effectLst>
        </p:spPr>
      </p:pic>
      <p:sp>
        <p:nvSpPr>
          <p:cNvPr id="5" name="CasellaDiTesto 1">
            <a:extLst>
              <a:ext uri="{FF2B5EF4-FFF2-40B4-BE49-F238E27FC236}">
                <a16:creationId xmlns:a16="http://schemas.microsoft.com/office/drawing/2014/main" id="{4B7429DE-7377-693E-69B2-B7672565953D}"/>
              </a:ext>
            </a:extLst>
          </p:cNvPr>
          <p:cNvSpPr txBox="1">
            <a:spLocks noChangeArrowheads="1"/>
          </p:cNvSpPr>
          <p:nvPr/>
        </p:nvSpPr>
        <p:spPr bwMode="auto">
          <a:xfrm>
            <a:off x="995119" y="5750222"/>
            <a:ext cx="7106741"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altLang="en-US" sz="2400" dirty="0"/>
              <a:t>ويقيم اللاجئون الفلسطينيون في مخيمات مؤقتة أقامها الصليب الأحمر.</a:t>
            </a:r>
            <a:endParaRPr lang="en-US" altLang="en-US" sz="2400" dirty="0"/>
          </a:p>
        </p:txBody>
      </p:sp>
      <p:sp>
        <p:nvSpPr>
          <p:cNvPr id="175109" name="Rettangolo 1">
            <a:extLst>
              <a:ext uri="{FF2B5EF4-FFF2-40B4-BE49-F238E27FC236}">
                <a16:creationId xmlns:a16="http://schemas.microsoft.com/office/drawing/2014/main" id="{7C8F5A66-99D3-560F-F03B-C75CCFC6EA3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4">
            <a:extLst>
              <a:ext uri="{FF2B5EF4-FFF2-40B4-BE49-F238E27FC236}">
                <a16:creationId xmlns:a16="http://schemas.microsoft.com/office/drawing/2014/main" id="{6FDF3F78-AB44-E2D2-EC65-09EA9844F19F}"/>
              </a:ext>
            </a:extLst>
          </p:cNvPr>
          <p:cNvSpPr>
            <a:spLocks noGrp="1"/>
          </p:cNvSpPr>
          <p:nvPr>
            <p:ph type="sldNum" sz="quarter" idx="12"/>
          </p:nvPr>
        </p:nvSpPr>
        <p:spPr>
          <a:xfrm>
            <a:off x="6631979" y="3490234"/>
            <a:ext cx="5605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AC091B90-3984-4E8E-9019-B523C661E91E}" type="slidenum">
              <a:rPr lang="it-IT" altLang="it-CH" sz="1400" b="1" smtClean="0">
                <a:solidFill>
                  <a:srgbClr val="FFFFFF"/>
                </a:solidFill>
              </a:rPr>
              <a:pPr algn="ctr">
                <a:spcBef>
                  <a:spcPct val="0"/>
                </a:spcBef>
                <a:buFontTx/>
                <a:buNone/>
              </a:pPr>
              <a:t>48</a:t>
            </a:fld>
            <a:endParaRPr lang="it-IT" altLang="it-CH" sz="1400" b="1" dirty="0">
              <a:solidFill>
                <a:srgbClr val="FFFFFF"/>
              </a:solidFill>
            </a:endParaRPr>
          </a:p>
        </p:txBody>
      </p:sp>
      <p:pic>
        <p:nvPicPr>
          <p:cNvPr id="151555" name="Picture 2" descr="campi prof 1948 1967">
            <a:extLst>
              <a:ext uri="{FF2B5EF4-FFF2-40B4-BE49-F238E27FC236}">
                <a16:creationId xmlns:a16="http://schemas.microsoft.com/office/drawing/2014/main" id="{BB792623-43C8-4ACE-79CB-217451C07EEC}"/>
              </a:ext>
            </a:extLst>
          </p:cNvPr>
          <p:cNvPicPr>
            <a:picLocks noChangeAspect="1" noChangeArrowheads="1"/>
          </p:cNvPicPr>
          <p:nvPr/>
        </p:nvPicPr>
        <p:blipFill>
          <a:blip r:embed="rId3">
            <a:lum bright="-16000" contrast="10000"/>
          </a:blip>
          <a:srcRect/>
          <a:stretch>
            <a:fillRect/>
          </a:stretch>
        </p:blipFill>
        <p:spPr bwMode="auto">
          <a:xfrm>
            <a:off x="527050" y="188913"/>
            <a:ext cx="4302125" cy="6480175"/>
          </a:xfrm>
          <a:prstGeom prst="rect">
            <a:avLst/>
          </a:prstGeom>
          <a:ln w="28575">
            <a:solidFill>
              <a:schemeClr val="tx1"/>
            </a:solidFill>
          </a:ln>
          <a:effectLst>
            <a:outerShdw blurRad="292100" dist="139700" dir="2700000" algn="tl" rotWithShape="0">
              <a:srgbClr val="333333">
                <a:alpha val="65000"/>
              </a:srgbClr>
            </a:outerShdw>
          </a:effectLst>
        </p:spPr>
      </p:pic>
      <p:sp>
        <p:nvSpPr>
          <p:cNvPr id="177156" name="Text Box 3">
            <a:extLst>
              <a:ext uri="{FF2B5EF4-FFF2-40B4-BE49-F238E27FC236}">
                <a16:creationId xmlns:a16="http://schemas.microsoft.com/office/drawing/2014/main" id="{5D15B109-5CDC-0BD6-6573-75173448FA0C}"/>
              </a:ext>
            </a:extLst>
          </p:cNvPr>
          <p:cNvSpPr txBox="1">
            <a:spLocks noChangeArrowheads="1"/>
          </p:cNvSpPr>
          <p:nvPr/>
        </p:nvSpPr>
        <p:spPr bwMode="auto">
          <a:xfrm>
            <a:off x="899592" y="1628800"/>
            <a:ext cx="16555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b="1" dirty="0">
                <a:solidFill>
                  <a:srgbClr val="000000"/>
                </a:solidFill>
              </a:rPr>
              <a:t>البحر الأبيض المتوسط</a:t>
            </a:r>
            <a:endParaRPr lang="fr-CH" altLang="it-CH" sz="1800" b="1" dirty="0">
              <a:solidFill>
                <a:srgbClr val="000000"/>
              </a:solidFill>
            </a:endParaRPr>
          </a:p>
        </p:txBody>
      </p:sp>
      <p:sp>
        <p:nvSpPr>
          <p:cNvPr id="186375" name="Text Box 6">
            <a:extLst>
              <a:ext uri="{FF2B5EF4-FFF2-40B4-BE49-F238E27FC236}">
                <a16:creationId xmlns:a16="http://schemas.microsoft.com/office/drawing/2014/main" id="{BFD1B49A-1934-4905-B0F2-3ED92C4CABFE}"/>
              </a:ext>
            </a:extLst>
          </p:cNvPr>
          <p:cNvSpPr txBox="1">
            <a:spLocks noChangeArrowheads="1"/>
          </p:cNvSpPr>
          <p:nvPr/>
        </p:nvSpPr>
        <p:spPr bwMode="auto">
          <a:xfrm>
            <a:off x="5356225" y="775380"/>
            <a:ext cx="3103562" cy="2123658"/>
          </a:xfrm>
          <a:prstGeom prst="rect">
            <a:avLst/>
          </a:prstGeom>
          <a:solidFill>
            <a:srgbClr val="FFFF00"/>
          </a:solidFill>
          <a:ln w="1905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1948-1949</a:t>
            </a:r>
          </a:p>
          <a:p>
            <a:pPr algn="ctr" eaLnBrk="1" hangingPunct="1">
              <a:spcBef>
                <a:spcPct val="50000"/>
              </a:spcBef>
              <a:buFontTx/>
              <a:buNone/>
              <a:defRPr/>
            </a:pPr>
            <a:r>
              <a:rPr lang="ar-AE" altLang="it-CH" sz="2400" b="1" dirty="0">
                <a:solidFill>
                  <a:schemeClr val="accent4">
                    <a:lumMod val="10000"/>
                  </a:schemeClr>
                </a:solidFill>
              </a:rPr>
              <a:t>مخيمات اللاجئين الفلسطينيين</a:t>
            </a:r>
            <a:endParaRPr lang="en-US" altLang="it-CH" sz="2400" b="1" dirty="0">
              <a:solidFill>
                <a:schemeClr val="accent4">
                  <a:lumMod val="10000"/>
                </a:schemeClr>
              </a:solidFill>
            </a:endParaRPr>
          </a:p>
          <a:p>
            <a:pPr algn="ctr" eaLnBrk="1" hangingPunct="1">
              <a:spcBef>
                <a:spcPct val="50000"/>
              </a:spcBef>
              <a:buFontTx/>
              <a:buNone/>
              <a:defRPr/>
            </a:pPr>
            <a:r>
              <a:rPr lang="ar-AE" altLang="it-CH" sz="2400" b="1" dirty="0">
                <a:solidFill>
                  <a:schemeClr val="accent4">
                    <a:lumMod val="10000"/>
                  </a:schemeClr>
                </a:solidFill>
              </a:rPr>
              <a:t>عدد اللاجئين 850.000</a:t>
            </a:r>
            <a:endParaRPr lang="fr-CH" altLang="it-CH" sz="2400" b="1" dirty="0">
              <a:solidFill>
                <a:schemeClr val="accent4">
                  <a:lumMod val="10000"/>
                </a:schemeClr>
              </a:solidFill>
            </a:endParaRPr>
          </a:p>
          <a:p>
            <a:pPr algn="ctr" eaLnBrk="1" hangingPunct="1">
              <a:spcBef>
                <a:spcPct val="50000"/>
              </a:spcBef>
              <a:buFontTx/>
              <a:buNone/>
              <a:defRPr/>
            </a:pPr>
            <a:r>
              <a:rPr lang="ar-AE" altLang="it-CH" sz="2400" b="1" dirty="0">
                <a:solidFill>
                  <a:schemeClr val="accent4">
                    <a:lumMod val="10000"/>
                  </a:schemeClr>
                </a:solidFill>
              </a:rPr>
              <a:t>إنها النكبة</a:t>
            </a:r>
            <a:endParaRPr lang="fr-CH" altLang="it-CH" sz="2400" dirty="0">
              <a:solidFill>
                <a:schemeClr val="accent4">
                  <a:lumMod val="10000"/>
                </a:schemeClr>
              </a:solidFill>
            </a:endParaRPr>
          </a:p>
        </p:txBody>
      </p:sp>
      <p:sp>
        <p:nvSpPr>
          <p:cNvPr id="177158" name="Text Box 8">
            <a:extLst>
              <a:ext uri="{FF2B5EF4-FFF2-40B4-BE49-F238E27FC236}">
                <a16:creationId xmlns:a16="http://schemas.microsoft.com/office/drawing/2014/main" id="{DBFBB787-64E8-1DBE-0088-00AD697596C2}"/>
              </a:ext>
            </a:extLst>
          </p:cNvPr>
          <p:cNvSpPr txBox="1">
            <a:spLocks noChangeArrowheads="1"/>
          </p:cNvSpPr>
          <p:nvPr/>
        </p:nvSpPr>
        <p:spPr bwMode="auto">
          <a:xfrm>
            <a:off x="5222267" y="4347090"/>
            <a:ext cx="352864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800" dirty="0">
                <a:solidFill>
                  <a:srgbClr val="FFFFFF"/>
                </a:solidFill>
              </a:rPr>
              <a:t>60.000 منهم فقدوا كل شيء لأول مرة بين عامي 1920 و1948</a:t>
            </a:r>
            <a:endParaRPr lang="fr-CH" altLang="it-CH" sz="1800" dirty="0">
              <a:solidFill>
                <a:srgbClr val="FFFFFF"/>
              </a:solidFill>
            </a:endParaRPr>
          </a:p>
          <a:p>
            <a:pPr eaLnBrk="1" hangingPunct="1">
              <a:spcBef>
                <a:spcPct val="0"/>
              </a:spcBef>
              <a:buFontTx/>
              <a:buNone/>
            </a:pPr>
            <a:endParaRPr lang="en-US" altLang="it-CH" sz="1400" dirty="0">
              <a:solidFill>
                <a:srgbClr val="FFFFFF"/>
              </a:solidFill>
            </a:endParaRPr>
          </a:p>
          <a:p>
            <a:pPr eaLnBrk="1" hangingPunct="1">
              <a:spcBef>
                <a:spcPct val="0"/>
              </a:spcBef>
              <a:buFontTx/>
              <a:buNone/>
            </a:pPr>
            <a:r>
              <a:rPr lang="ar-AE" altLang="it-CH" sz="1800" dirty="0">
                <a:solidFill>
                  <a:srgbClr val="FFFFFF"/>
                </a:solidFill>
              </a:rPr>
              <a:t>وفي السنوات اللاحقة، انتقل مئات الآلاف من اليهود من الدول العربية إلى إسرائيل.</a:t>
            </a:r>
            <a:endParaRPr lang="it-IT" altLang="it-CH" sz="1800" dirty="0">
              <a:solidFill>
                <a:srgbClr val="FFFFFF"/>
              </a:solidFill>
            </a:endParaRPr>
          </a:p>
        </p:txBody>
      </p:sp>
      <p:sp>
        <p:nvSpPr>
          <p:cNvPr id="177159" name="Rettangolo 1">
            <a:extLst>
              <a:ext uri="{FF2B5EF4-FFF2-40B4-BE49-F238E27FC236}">
                <a16:creationId xmlns:a16="http://schemas.microsoft.com/office/drawing/2014/main" id="{3812BF0B-C550-5112-6C5B-770E38DEDB6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3">
            <a:extLst>
              <a:ext uri="{FF2B5EF4-FFF2-40B4-BE49-F238E27FC236}">
                <a16:creationId xmlns:a16="http://schemas.microsoft.com/office/drawing/2014/main" id="{46B7E834-4F1A-047B-884F-6B40925E3A38}"/>
              </a:ext>
            </a:extLst>
          </p:cNvPr>
          <p:cNvSpPr>
            <a:spLocks noGrp="1"/>
          </p:cNvSpPr>
          <p:nvPr>
            <p:ph type="sldNum" sz="quarter" idx="12"/>
          </p:nvPr>
        </p:nvSpPr>
        <p:spPr>
          <a:xfrm>
            <a:off x="4999038" y="6230938"/>
            <a:ext cx="838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CEF5759-D47E-4B61-A51B-5F7FDFEEDF14}" type="slidenum">
              <a:rPr lang="it-IT" altLang="it-CH" sz="1400" b="1" smtClean="0">
                <a:solidFill>
                  <a:srgbClr val="FFFFFF"/>
                </a:solidFill>
              </a:rPr>
              <a:pPr>
                <a:spcBef>
                  <a:spcPct val="0"/>
                </a:spcBef>
                <a:buFontTx/>
                <a:buNone/>
              </a:pPr>
              <a:t>49</a:t>
            </a:fld>
            <a:endParaRPr lang="it-IT" altLang="it-CH" sz="1400" b="1">
              <a:solidFill>
                <a:srgbClr val="FFFFFF"/>
              </a:solidFill>
            </a:endParaRPr>
          </a:p>
        </p:txBody>
      </p:sp>
      <p:pic>
        <p:nvPicPr>
          <p:cNvPr id="303108" name="Picture 3" descr="partition_armistice">
            <a:extLst>
              <a:ext uri="{FF2B5EF4-FFF2-40B4-BE49-F238E27FC236}">
                <a16:creationId xmlns:a16="http://schemas.microsoft.com/office/drawing/2014/main" id="{C73A5A09-DDB0-266F-C951-B23F333E2577}"/>
              </a:ext>
            </a:extLst>
          </p:cNvPr>
          <p:cNvPicPr>
            <a:picLocks noChangeAspect="1" noChangeArrowheads="1"/>
          </p:cNvPicPr>
          <p:nvPr/>
        </p:nvPicPr>
        <p:blipFill>
          <a:blip r:embed="rId3">
            <a:lum bright="-10000" contrast="14000"/>
          </a:blip>
          <a:srcRect/>
          <a:stretch>
            <a:fillRect/>
          </a:stretch>
        </p:blipFill>
        <p:spPr bwMode="auto">
          <a:xfrm>
            <a:off x="195263" y="188913"/>
            <a:ext cx="2360612" cy="648017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79205" name="Line 5">
            <a:extLst>
              <a:ext uri="{FF2B5EF4-FFF2-40B4-BE49-F238E27FC236}">
                <a16:creationId xmlns:a16="http://schemas.microsoft.com/office/drawing/2014/main" id="{FBF72022-7432-7D78-0B20-8F736F3DD2B5}"/>
              </a:ext>
            </a:extLst>
          </p:cNvPr>
          <p:cNvSpPr>
            <a:spLocks noChangeShapeType="1"/>
          </p:cNvSpPr>
          <p:nvPr/>
        </p:nvSpPr>
        <p:spPr bwMode="auto">
          <a:xfrm flipH="1">
            <a:off x="1476375" y="1582738"/>
            <a:ext cx="1768475" cy="909637"/>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06" name="Text Box 6">
            <a:extLst>
              <a:ext uri="{FF2B5EF4-FFF2-40B4-BE49-F238E27FC236}">
                <a16:creationId xmlns:a16="http://schemas.microsoft.com/office/drawing/2014/main" id="{EE4DFECB-0E39-01E1-8A6C-0C207B28DAFD}"/>
              </a:ext>
            </a:extLst>
          </p:cNvPr>
          <p:cNvSpPr txBox="1">
            <a:spLocks noChangeArrowheads="1"/>
          </p:cNvSpPr>
          <p:nvPr/>
        </p:nvSpPr>
        <p:spPr bwMode="auto">
          <a:xfrm>
            <a:off x="3405188" y="1108075"/>
            <a:ext cx="1657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Armistice line (green line)</a:t>
            </a:r>
            <a:endParaRPr lang="it-IT" altLang="it-CH" sz="1800">
              <a:solidFill>
                <a:srgbClr val="FFFFFF"/>
              </a:solidFill>
            </a:endParaRPr>
          </a:p>
        </p:txBody>
      </p:sp>
      <p:sp>
        <p:nvSpPr>
          <p:cNvPr id="179207" name="Text Box 7">
            <a:extLst>
              <a:ext uri="{FF2B5EF4-FFF2-40B4-BE49-F238E27FC236}">
                <a16:creationId xmlns:a16="http://schemas.microsoft.com/office/drawing/2014/main" id="{80CF5627-2B6B-9465-49EB-33E928FDBC1C}"/>
              </a:ext>
            </a:extLst>
          </p:cNvPr>
          <p:cNvSpPr txBox="1">
            <a:spLocks noChangeArrowheads="1"/>
          </p:cNvSpPr>
          <p:nvPr/>
        </p:nvSpPr>
        <p:spPr bwMode="auto">
          <a:xfrm>
            <a:off x="6443663" y="4005263"/>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dirty="0">
                <a:solidFill>
                  <a:srgbClr val="FFFFFF"/>
                </a:solidFill>
              </a:rPr>
              <a:t>Israel</a:t>
            </a:r>
            <a:endParaRPr lang="it-IT" altLang="it-CH" sz="1800" dirty="0">
              <a:solidFill>
                <a:srgbClr val="FFFFFF"/>
              </a:solidFill>
            </a:endParaRPr>
          </a:p>
        </p:txBody>
      </p:sp>
      <p:sp>
        <p:nvSpPr>
          <p:cNvPr id="179208" name="Text Box 8">
            <a:extLst>
              <a:ext uri="{FF2B5EF4-FFF2-40B4-BE49-F238E27FC236}">
                <a16:creationId xmlns:a16="http://schemas.microsoft.com/office/drawing/2014/main" id="{9DDB75B7-21CA-7166-794E-3618A0E7FB65}"/>
              </a:ext>
            </a:extLst>
          </p:cNvPr>
          <p:cNvSpPr txBox="1">
            <a:spLocks noChangeArrowheads="1"/>
          </p:cNvSpPr>
          <p:nvPr/>
        </p:nvSpPr>
        <p:spPr bwMode="auto">
          <a:xfrm rot="-5400000">
            <a:off x="7030243" y="2266157"/>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Palestina</a:t>
            </a:r>
            <a:endParaRPr lang="it-IT" altLang="it-CH" sz="1400" b="1">
              <a:solidFill>
                <a:srgbClr val="FFFFFF"/>
              </a:solidFill>
            </a:endParaRPr>
          </a:p>
        </p:txBody>
      </p:sp>
      <p:sp>
        <p:nvSpPr>
          <p:cNvPr id="968714" name="Text Box 9">
            <a:extLst>
              <a:ext uri="{FF2B5EF4-FFF2-40B4-BE49-F238E27FC236}">
                <a16:creationId xmlns:a16="http://schemas.microsoft.com/office/drawing/2014/main" id="{379CBE73-27F7-725F-A929-B770193CA369}"/>
              </a:ext>
            </a:extLst>
          </p:cNvPr>
          <p:cNvSpPr txBox="1">
            <a:spLocks noChangeArrowheads="1"/>
          </p:cNvSpPr>
          <p:nvPr/>
        </p:nvSpPr>
        <p:spPr bwMode="auto">
          <a:xfrm>
            <a:off x="3021013" y="2419350"/>
            <a:ext cx="2524125" cy="2400657"/>
          </a:xfrm>
          <a:prstGeom prst="rect">
            <a:avLst/>
          </a:prstGeom>
          <a:solidFill>
            <a:srgbClr val="FFFF00"/>
          </a:solidFill>
          <a:ln w="12700">
            <a:solidFill>
              <a:schemeClr val="accent4">
                <a:lumMod val="10000"/>
              </a:schemeClr>
            </a:solidFill>
          </a:ln>
        </p:spPr>
        <p:txBody>
          <a:bodyPr tIns="137160" bIns="9144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3000" b="1" dirty="0">
                <a:solidFill>
                  <a:schemeClr val="accent4">
                    <a:lumMod val="10000"/>
                  </a:schemeClr>
                </a:solidFill>
              </a:rPr>
              <a:t>1949</a:t>
            </a:r>
            <a:r>
              <a:rPr lang="fr-CH" altLang="it-CH" sz="2200" b="1" dirty="0">
                <a:solidFill>
                  <a:schemeClr val="accent4">
                    <a:lumMod val="10000"/>
                  </a:schemeClr>
                </a:solidFill>
              </a:rPr>
              <a:t> </a:t>
            </a:r>
            <a:r>
              <a:rPr lang="ar-AE" altLang="it-CH" sz="2200" b="1" dirty="0">
                <a:solidFill>
                  <a:schemeClr val="accent4">
                    <a:lumMod val="10000"/>
                  </a:schemeClr>
                </a:solidFill>
              </a:rPr>
              <a:t>يونيو</a:t>
            </a:r>
            <a:r>
              <a:rPr lang="fr-CH" altLang="it-CH" sz="2200" b="1" dirty="0">
                <a:solidFill>
                  <a:schemeClr val="accent4">
                    <a:lumMod val="10000"/>
                  </a:schemeClr>
                </a:solidFill>
              </a:rPr>
              <a:t> </a:t>
            </a:r>
          </a:p>
          <a:p>
            <a:pPr algn="ctr" eaLnBrk="1" hangingPunct="1">
              <a:spcBef>
                <a:spcPct val="50000"/>
              </a:spcBef>
              <a:buFontTx/>
              <a:buNone/>
              <a:defRPr/>
            </a:pPr>
            <a:r>
              <a:rPr lang="ar-AE" altLang="it-CH" sz="2400" b="1" dirty="0">
                <a:solidFill>
                  <a:schemeClr val="accent4">
                    <a:lumMod val="10000"/>
                  </a:schemeClr>
                </a:solidFill>
              </a:rPr>
              <a:t>الوضع في نهاية الحرب العربية الإسرائيلية الأولى</a:t>
            </a:r>
            <a:r>
              <a:rPr lang="en-US" altLang="it-CH" sz="2400" b="1" dirty="0">
                <a:solidFill>
                  <a:schemeClr val="accent4">
                    <a:lumMod val="10000"/>
                  </a:schemeClr>
                </a:solidFill>
              </a:rPr>
              <a:t> </a:t>
            </a:r>
          </a:p>
          <a:p>
            <a:pPr algn="ctr" eaLnBrk="1" hangingPunct="1">
              <a:spcBef>
                <a:spcPct val="50000"/>
              </a:spcBef>
              <a:buFontTx/>
              <a:buNone/>
              <a:defRPr/>
            </a:pPr>
            <a:r>
              <a:rPr lang="fr-CH" altLang="it-CH" sz="1400" b="1" dirty="0">
                <a:solidFill>
                  <a:schemeClr val="accent4">
                    <a:lumMod val="10000"/>
                  </a:schemeClr>
                </a:solidFill>
              </a:rPr>
              <a:t>(</a:t>
            </a:r>
            <a:r>
              <a:rPr lang="ar-AE" altLang="it-CH" sz="1800" dirty="0">
                <a:solidFill>
                  <a:schemeClr val="accent4">
                    <a:lumMod val="10000"/>
                  </a:schemeClr>
                </a:solidFill>
              </a:rPr>
              <a:t>هدنة رودس</a:t>
            </a:r>
            <a:r>
              <a:rPr lang="fr-CH" altLang="it-CH" sz="1400" b="1" dirty="0">
                <a:solidFill>
                  <a:schemeClr val="accent4">
                    <a:lumMod val="10000"/>
                  </a:schemeClr>
                </a:solidFill>
              </a:rPr>
              <a:t>)</a:t>
            </a:r>
            <a:endParaRPr lang="it-IT" altLang="it-CH" sz="1400" b="1" dirty="0">
              <a:solidFill>
                <a:schemeClr val="accent4">
                  <a:lumMod val="10000"/>
                </a:schemeClr>
              </a:solidFill>
            </a:endParaRPr>
          </a:p>
        </p:txBody>
      </p:sp>
      <p:pic>
        <p:nvPicPr>
          <p:cNvPr id="303115" name="Picture 10" descr="palestina situazione 1949">
            <a:extLst>
              <a:ext uri="{FF2B5EF4-FFF2-40B4-BE49-F238E27FC236}">
                <a16:creationId xmlns:a16="http://schemas.microsoft.com/office/drawing/2014/main" id="{491B5D0C-091C-FBE9-4C1E-6A2758A951CE}"/>
              </a:ext>
            </a:extLst>
          </p:cNvPr>
          <p:cNvPicPr>
            <a:picLocks noChangeAspect="1" noChangeArrowheads="1"/>
          </p:cNvPicPr>
          <p:nvPr/>
        </p:nvPicPr>
        <p:blipFill rotWithShape="1">
          <a:blip r:embed="rId4">
            <a:lum bright="-10000" contrast="14000"/>
          </a:blip>
          <a:srcRect t="468" r="1879" b="632"/>
          <a:stretch/>
        </p:blipFill>
        <p:spPr bwMode="auto">
          <a:xfrm>
            <a:off x="6053138" y="188913"/>
            <a:ext cx="2857500" cy="648017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79211" name="Line 11">
            <a:extLst>
              <a:ext uri="{FF2B5EF4-FFF2-40B4-BE49-F238E27FC236}">
                <a16:creationId xmlns:a16="http://schemas.microsoft.com/office/drawing/2014/main" id="{2EDF2FE1-F54E-E697-7555-66A61BA9201B}"/>
              </a:ext>
            </a:extLst>
          </p:cNvPr>
          <p:cNvSpPr>
            <a:spLocks noChangeShapeType="1"/>
          </p:cNvSpPr>
          <p:nvPr/>
        </p:nvSpPr>
        <p:spPr bwMode="auto">
          <a:xfrm>
            <a:off x="5651500" y="1557338"/>
            <a:ext cx="1873250" cy="287337"/>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12" name="Line 12">
            <a:extLst>
              <a:ext uri="{FF2B5EF4-FFF2-40B4-BE49-F238E27FC236}">
                <a16:creationId xmlns:a16="http://schemas.microsoft.com/office/drawing/2014/main" id="{7A8E937F-6671-13B4-5E44-5680FEF50B4B}"/>
              </a:ext>
            </a:extLst>
          </p:cNvPr>
          <p:cNvSpPr>
            <a:spLocks noChangeShapeType="1"/>
          </p:cNvSpPr>
          <p:nvPr/>
        </p:nvSpPr>
        <p:spPr bwMode="auto">
          <a:xfrm flipH="1" flipV="1">
            <a:off x="4800600" y="1557338"/>
            <a:ext cx="850900"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13" name="Line 15">
            <a:extLst>
              <a:ext uri="{FF2B5EF4-FFF2-40B4-BE49-F238E27FC236}">
                <a16:creationId xmlns:a16="http://schemas.microsoft.com/office/drawing/2014/main" id="{AB17ED8F-43B9-3E2E-DF97-18961398461D}"/>
              </a:ext>
            </a:extLst>
          </p:cNvPr>
          <p:cNvSpPr>
            <a:spLocks noChangeShapeType="1"/>
          </p:cNvSpPr>
          <p:nvPr/>
        </p:nvSpPr>
        <p:spPr bwMode="auto">
          <a:xfrm>
            <a:off x="5619750" y="1557338"/>
            <a:ext cx="1039813" cy="1871662"/>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9214" name="CasellaDiTesto 1">
            <a:extLst>
              <a:ext uri="{FF2B5EF4-FFF2-40B4-BE49-F238E27FC236}">
                <a16:creationId xmlns:a16="http://schemas.microsoft.com/office/drawing/2014/main" id="{598FF515-88D0-EF67-70E6-BC6DC7DD5D17}"/>
              </a:ext>
            </a:extLst>
          </p:cNvPr>
          <p:cNvSpPr txBox="1">
            <a:spLocks noChangeArrowheads="1"/>
          </p:cNvSpPr>
          <p:nvPr/>
        </p:nvSpPr>
        <p:spPr bwMode="auto">
          <a:xfrm>
            <a:off x="3160713" y="207963"/>
            <a:ext cx="25923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http://en.wikipedia.org/wiki/Green_Line_(Israel)</a:t>
            </a:r>
          </a:p>
        </p:txBody>
      </p:sp>
      <p:cxnSp>
        <p:nvCxnSpPr>
          <p:cNvPr id="3" name="Connettore 1 2">
            <a:extLst>
              <a:ext uri="{FF2B5EF4-FFF2-40B4-BE49-F238E27FC236}">
                <a16:creationId xmlns:a16="http://schemas.microsoft.com/office/drawing/2014/main" id="{AF6247D8-019A-BF90-8F69-F84D3A0556B7}"/>
              </a:ext>
            </a:extLst>
          </p:cNvPr>
          <p:cNvCxnSpPr/>
          <p:nvPr/>
        </p:nvCxnSpPr>
        <p:spPr>
          <a:xfrm>
            <a:off x="2339975" y="5637213"/>
            <a:ext cx="215900" cy="0"/>
          </a:xfrm>
          <a:prstGeom prst="line">
            <a:avLst/>
          </a:prstGeom>
          <a:ln w="127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26" name="Connettore 1 25">
            <a:extLst>
              <a:ext uri="{FF2B5EF4-FFF2-40B4-BE49-F238E27FC236}">
                <a16:creationId xmlns:a16="http://schemas.microsoft.com/office/drawing/2014/main" id="{9765B740-18CF-4D73-2646-8473838EC22D}"/>
              </a:ext>
            </a:extLst>
          </p:cNvPr>
          <p:cNvCxnSpPr/>
          <p:nvPr/>
        </p:nvCxnSpPr>
        <p:spPr>
          <a:xfrm>
            <a:off x="2339975" y="5926138"/>
            <a:ext cx="215900" cy="0"/>
          </a:xfrm>
          <a:prstGeom prst="line">
            <a:avLst/>
          </a:prstGeom>
          <a:ln w="127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cxnSp>
        <p:nvCxnSpPr>
          <p:cNvPr id="27" name="Connettore 1 26">
            <a:extLst>
              <a:ext uri="{FF2B5EF4-FFF2-40B4-BE49-F238E27FC236}">
                <a16:creationId xmlns:a16="http://schemas.microsoft.com/office/drawing/2014/main" id="{8024BA3B-7428-14BA-F556-A8BCF5656A50}"/>
              </a:ext>
            </a:extLst>
          </p:cNvPr>
          <p:cNvCxnSpPr/>
          <p:nvPr/>
        </p:nvCxnSpPr>
        <p:spPr>
          <a:xfrm>
            <a:off x="2338388" y="6213475"/>
            <a:ext cx="215900" cy="0"/>
          </a:xfrm>
          <a:prstGeom prst="line">
            <a:avLst/>
          </a:prstGeom>
          <a:ln w="12700">
            <a:solidFill>
              <a:schemeClr val="accent4">
                <a:lumMod val="10000"/>
              </a:schemeClr>
            </a:solidFill>
          </a:ln>
        </p:spPr>
        <p:style>
          <a:lnRef idx="1">
            <a:schemeClr val="accent1"/>
          </a:lnRef>
          <a:fillRef idx="0">
            <a:schemeClr val="accent1"/>
          </a:fillRef>
          <a:effectRef idx="0">
            <a:schemeClr val="accent1"/>
          </a:effectRef>
          <a:fontRef idx="minor">
            <a:schemeClr val="tx1"/>
          </a:fontRef>
        </p:style>
      </p:cxnSp>
      <p:sp>
        <p:nvSpPr>
          <p:cNvPr id="19" name="Rettangolo 18">
            <a:extLst>
              <a:ext uri="{FF2B5EF4-FFF2-40B4-BE49-F238E27FC236}">
                <a16:creationId xmlns:a16="http://schemas.microsoft.com/office/drawing/2014/main" id="{26B0D2DD-2CCD-A2E1-EA1D-9A51EF80613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9219" name="Text Box 2">
            <a:extLst>
              <a:ext uri="{FF2B5EF4-FFF2-40B4-BE49-F238E27FC236}">
                <a16:creationId xmlns:a16="http://schemas.microsoft.com/office/drawing/2014/main" id="{E820E703-FFAD-0802-6B68-DDCCAE45AD12}"/>
              </a:ext>
            </a:extLst>
          </p:cNvPr>
          <p:cNvSpPr txBox="1">
            <a:spLocks noChangeArrowheads="1"/>
          </p:cNvSpPr>
          <p:nvPr/>
        </p:nvSpPr>
        <p:spPr bwMode="auto">
          <a:xfrm>
            <a:off x="2554288" y="5438636"/>
            <a:ext cx="288180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dirty="0">
                <a:solidFill>
                  <a:srgbClr val="FFFFFF"/>
                </a:solidFill>
              </a:rPr>
              <a:t>الدولة اليهودية</a:t>
            </a:r>
            <a:endParaRPr lang="en-US" altLang="it-CH" sz="1400" dirty="0">
              <a:solidFill>
                <a:srgbClr val="FFFFFF"/>
              </a:solidFill>
            </a:endParaRPr>
          </a:p>
          <a:p>
            <a:pPr eaLnBrk="1" hangingPunct="1">
              <a:spcBef>
                <a:spcPct val="50000"/>
              </a:spcBef>
              <a:buFontTx/>
              <a:buNone/>
            </a:pPr>
            <a:r>
              <a:rPr lang="ar-AE" altLang="it-CH" sz="1400" dirty="0">
                <a:solidFill>
                  <a:srgbClr val="FFFFFF"/>
                </a:solidFill>
              </a:rPr>
              <a:t>دولة عربية</a:t>
            </a:r>
            <a:r>
              <a:rPr lang="en-US" altLang="it-CH" sz="1400" dirty="0">
                <a:solidFill>
                  <a:srgbClr val="FFFFFF"/>
                </a:solidFill>
              </a:rPr>
              <a:t> </a:t>
            </a:r>
          </a:p>
          <a:p>
            <a:pPr eaLnBrk="1" hangingPunct="1">
              <a:spcBef>
                <a:spcPct val="50000"/>
              </a:spcBef>
              <a:buFontTx/>
              <a:buNone/>
            </a:pPr>
            <a:r>
              <a:rPr lang="ar-AE" altLang="it-CH" sz="1400" dirty="0">
                <a:solidFill>
                  <a:srgbClr val="FFFFFF"/>
                </a:solidFill>
              </a:rPr>
              <a:t>الأراضي التي احتلها الصهاينة بشكل غير</a:t>
            </a:r>
            <a:r>
              <a:rPr lang="ar-AE" altLang="it-CH" sz="1800" dirty="0">
                <a:solidFill>
                  <a:srgbClr val="FFFFFF"/>
                </a:solidFill>
              </a:rPr>
              <a:t> </a:t>
            </a:r>
            <a:r>
              <a:rPr lang="ar-AE" altLang="it-CH" sz="1400" dirty="0">
                <a:solidFill>
                  <a:srgbClr val="FFFFFF"/>
                </a:solidFill>
              </a:rPr>
              <a:t>قانوني قبل وبعد14 مايو 1948</a:t>
            </a:r>
            <a:endParaRPr lang="it-IT" altLang="it-CH" sz="1000" dirty="0">
              <a:solidFill>
                <a:srgbClr val="FFFFFF"/>
              </a:solidFill>
            </a:endParaRPr>
          </a:p>
        </p:txBody>
      </p:sp>
      <p:sp>
        <p:nvSpPr>
          <p:cNvPr id="2" name="Text Box 3">
            <a:extLst>
              <a:ext uri="{FF2B5EF4-FFF2-40B4-BE49-F238E27FC236}">
                <a16:creationId xmlns:a16="http://schemas.microsoft.com/office/drawing/2014/main" id="{DFE21BF0-76AD-99BE-8F6A-28092D82D1B3}"/>
              </a:ext>
            </a:extLst>
          </p:cNvPr>
          <p:cNvSpPr txBox="1">
            <a:spLocks noChangeArrowheads="1"/>
          </p:cNvSpPr>
          <p:nvPr/>
        </p:nvSpPr>
        <p:spPr bwMode="auto">
          <a:xfrm>
            <a:off x="238125" y="584855"/>
            <a:ext cx="1003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000000"/>
                </a:solidFill>
              </a:rPr>
              <a:t>البحر الأبيض المتوسط</a:t>
            </a:r>
            <a:endParaRPr lang="fr-CH" altLang="it-CH" sz="1400" b="1" dirty="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6">
            <a:extLst>
              <a:ext uri="{FF2B5EF4-FFF2-40B4-BE49-F238E27FC236}">
                <a16:creationId xmlns:a16="http://schemas.microsoft.com/office/drawing/2014/main" id="{B353EE0D-FEAF-B49F-8826-BEAA89ACA006}"/>
              </a:ext>
            </a:extLst>
          </p:cNvPr>
          <p:cNvSpPr>
            <a:spLocks noGrp="1"/>
          </p:cNvSpPr>
          <p:nvPr>
            <p:ph type="sldNum" sz="quarter" idx="12"/>
          </p:nvPr>
        </p:nvSpPr>
        <p:spPr>
          <a:xfrm>
            <a:off x="8027988" y="6245225"/>
            <a:ext cx="658812" cy="423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95D9569-BA33-4B8E-BFBA-C68475A27D89}" type="slidenum">
              <a:rPr lang="it-IT" altLang="it-CH" sz="1400" b="1" smtClean="0">
                <a:solidFill>
                  <a:srgbClr val="FFFFFF"/>
                </a:solidFill>
              </a:rPr>
              <a:pPr>
                <a:spcBef>
                  <a:spcPct val="0"/>
                </a:spcBef>
                <a:buFontTx/>
                <a:buNone/>
              </a:pPr>
              <a:t>5</a:t>
            </a:fld>
            <a:endParaRPr lang="it-IT" altLang="it-CH" sz="1400" b="1">
              <a:solidFill>
                <a:srgbClr val="FFFFFF"/>
              </a:solidFill>
            </a:endParaRPr>
          </a:p>
        </p:txBody>
      </p:sp>
      <p:pic>
        <p:nvPicPr>
          <p:cNvPr id="89092" name="Picture 3" descr="medio oriente in b e n 2">
            <a:extLst>
              <a:ext uri="{FF2B5EF4-FFF2-40B4-BE49-F238E27FC236}">
                <a16:creationId xmlns:a16="http://schemas.microsoft.com/office/drawing/2014/main" id="{D8E35F12-2388-FE18-9953-17C2F66F956B}"/>
              </a:ext>
            </a:extLst>
          </p:cNvPr>
          <p:cNvPicPr>
            <a:picLocks noGrp="1" noChangeAspect="1" noChangeArrowheads="1"/>
          </p:cNvPicPr>
          <p:nvPr>
            <p:ph sz="half" idx="2"/>
          </p:nvPr>
        </p:nvPicPr>
        <p:blipFill>
          <a:blip r:embed="rId3">
            <a:lum bright="-8000" contrast="8000"/>
          </a:blip>
          <a:srcRect/>
          <a:stretch>
            <a:fillRect/>
          </a:stretch>
        </p:blipFill>
        <p:spPr>
          <a:xfrm>
            <a:off x="395288" y="620713"/>
            <a:ext cx="5181600" cy="5145087"/>
          </a:xfrm>
          <a:ln w="38100">
            <a:solidFill>
              <a:schemeClr val="tx1"/>
            </a:solidFill>
          </a:ln>
          <a:effectLst>
            <a:outerShdw blurRad="292100" dist="139700" dir="2700000" algn="tl" rotWithShape="0">
              <a:srgbClr val="333333">
                <a:alpha val="65000"/>
              </a:srgbClr>
            </a:outerShdw>
          </a:effectLst>
        </p:spPr>
      </p:pic>
      <p:sp>
        <p:nvSpPr>
          <p:cNvPr id="92164" name="Text Box 4">
            <a:extLst>
              <a:ext uri="{FF2B5EF4-FFF2-40B4-BE49-F238E27FC236}">
                <a16:creationId xmlns:a16="http://schemas.microsoft.com/office/drawing/2014/main" id="{CD4A25BF-7D45-B99D-151F-EC30A6553333}"/>
              </a:ext>
            </a:extLst>
          </p:cNvPr>
          <p:cNvSpPr txBox="1">
            <a:spLocks noChangeArrowheads="1"/>
          </p:cNvSpPr>
          <p:nvPr/>
        </p:nvSpPr>
        <p:spPr bwMode="auto">
          <a:xfrm>
            <a:off x="2555776" y="3229659"/>
            <a:ext cx="13670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b="1" dirty="0">
                <a:solidFill>
                  <a:srgbClr val="000000"/>
                </a:solidFill>
                <a:latin typeface="Arial Black" panose="020B0A04020102020204" pitchFamily="34" charset="0"/>
                <a:ea typeface="Segoe UI Black" panose="020B0A02040204020203" pitchFamily="34" charset="0"/>
              </a:rPr>
              <a:t>المملكة العربية السعودية</a:t>
            </a:r>
          </a:p>
        </p:txBody>
      </p:sp>
      <p:pic>
        <p:nvPicPr>
          <p:cNvPr id="92165" name="Picture 13" descr="Battriano Carovana di Cammelli treno - cammello scaricare png - Disegno png  trasparente Nero png scaricare.">
            <a:extLst>
              <a:ext uri="{FF2B5EF4-FFF2-40B4-BE49-F238E27FC236}">
                <a16:creationId xmlns:a16="http://schemas.microsoft.com/office/drawing/2014/main" id="{0AA41D84-25D5-98BF-2B7C-0A62BD3FC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7" b="-2"/>
          <a:stretch>
            <a:fillRect/>
          </a:stretch>
        </p:blipFill>
        <p:spPr bwMode="auto">
          <a:xfrm>
            <a:off x="5737225" y="604838"/>
            <a:ext cx="3138488" cy="9747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3736" name="Picture 8" descr="La mezzaluna fertile e la sua importanza nei tempi antichi">
            <a:extLst>
              <a:ext uri="{FF2B5EF4-FFF2-40B4-BE49-F238E27FC236}">
                <a16:creationId xmlns:a16="http://schemas.microsoft.com/office/drawing/2014/main" id="{5B8D8604-34A9-4019-AE91-5764579D1FE9}"/>
              </a:ext>
            </a:extLst>
          </p:cNvPr>
          <p:cNvPicPr>
            <a:picLocks noChangeAspect="1" noChangeArrowheads="1"/>
          </p:cNvPicPr>
          <p:nvPr/>
        </p:nvPicPr>
        <p:blipFill>
          <a:blip r:embed="rId5">
            <a:lum bright="-8000" contrast="8000"/>
          </a:blip>
          <a:srcRect/>
          <a:stretch>
            <a:fillRect/>
          </a:stretch>
        </p:blipFill>
        <p:spPr bwMode="auto">
          <a:xfrm>
            <a:off x="5789613" y="3768725"/>
            <a:ext cx="3038475" cy="1997075"/>
          </a:xfrm>
          <a:prstGeom prst="rect">
            <a:avLst/>
          </a:prstGeom>
          <a:ln w="38100">
            <a:solidFill>
              <a:schemeClr val="tx1"/>
            </a:solidFill>
          </a:ln>
          <a:effectLst>
            <a:outerShdw blurRad="292100" dist="139700" dir="2700000" algn="tl" rotWithShape="0">
              <a:srgbClr val="333333">
                <a:alpha val="65000"/>
              </a:srgbClr>
            </a:outerShdw>
          </a:effectLst>
        </p:spPr>
      </p:pic>
      <p:sp>
        <p:nvSpPr>
          <p:cNvPr id="92167" name="CasellaDiTesto 1">
            <a:extLst>
              <a:ext uri="{FF2B5EF4-FFF2-40B4-BE49-F238E27FC236}">
                <a16:creationId xmlns:a16="http://schemas.microsoft.com/office/drawing/2014/main" id="{0D9656D5-6EED-56C5-2992-C003B39A5C90}"/>
              </a:ext>
            </a:extLst>
          </p:cNvPr>
          <p:cNvSpPr txBox="1">
            <a:spLocks noChangeArrowheads="1"/>
          </p:cNvSpPr>
          <p:nvPr/>
        </p:nvSpPr>
        <p:spPr bwMode="auto">
          <a:xfrm>
            <a:off x="2123728" y="5864226"/>
            <a:ext cx="43204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2000" dirty="0"/>
              <a:t>فلسطين جزء من الهلال الخصيب للشرق الأوسط</a:t>
            </a:r>
            <a:endParaRPr lang="en-US" altLang="en-US" sz="2000" dirty="0"/>
          </a:p>
        </p:txBody>
      </p:sp>
      <p:sp>
        <p:nvSpPr>
          <p:cNvPr id="111619" name="Rectangle 2">
            <a:extLst>
              <a:ext uri="{FF2B5EF4-FFF2-40B4-BE49-F238E27FC236}">
                <a16:creationId xmlns:a16="http://schemas.microsoft.com/office/drawing/2014/main" id="{F63AFDB0-2E1E-4B21-0ADA-C71827BFD496}"/>
              </a:ext>
            </a:extLst>
          </p:cNvPr>
          <p:cNvSpPr>
            <a:spLocks noGrp="1" noChangeArrowheads="1"/>
          </p:cNvSpPr>
          <p:nvPr>
            <p:ph type="body" sz="half" idx="1"/>
          </p:nvPr>
        </p:nvSpPr>
        <p:spPr>
          <a:xfrm>
            <a:off x="5737225" y="1755775"/>
            <a:ext cx="3138488" cy="1797050"/>
          </a:xfrm>
          <a:solidFill>
            <a:srgbClr val="FFFF00"/>
          </a:solidFill>
          <a:ln w="19050">
            <a:solidFill>
              <a:schemeClr val="accent4">
                <a:lumMod val="10000"/>
              </a:schemeClr>
            </a:solidFill>
          </a:ln>
        </p:spPr>
        <p:txBody>
          <a:bodyPr lIns="45720" tIns="137160" rIns="45720"/>
          <a:lstStyle/>
          <a:p>
            <a:pPr algn="ctr" eaLnBrk="1" hangingPunct="1">
              <a:buFontTx/>
              <a:buNone/>
              <a:defRPr/>
            </a:pPr>
            <a:r>
              <a:rPr lang="ar-AE" altLang="it-CH" sz="2600" dirty="0">
                <a:solidFill>
                  <a:schemeClr val="accent4">
                    <a:lumMod val="10000"/>
                  </a:schemeClr>
                </a:solidFill>
                <a:cs typeface="Arial" panose="020B0604020202020204" pitchFamily="34" charset="0"/>
              </a:rPr>
              <a:t>فلسطين</a:t>
            </a:r>
          </a:p>
          <a:p>
            <a:pPr algn="ctr" eaLnBrk="1" hangingPunct="1">
              <a:buFontTx/>
              <a:buNone/>
              <a:defRPr/>
            </a:pPr>
            <a:r>
              <a:rPr lang="ar-AE" altLang="it-CH" sz="1600" b="1" dirty="0">
                <a:solidFill>
                  <a:schemeClr val="accent4">
                    <a:lumMod val="10000"/>
                  </a:schemeClr>
                </a:solidFill>
                <a:cs typeface="Arial" panose="020B0604020202020204" pitchFamily="34" charset="0"/>
              </a:rPr>
              <a:t>مرور إلزامي بين</a:t>
            </a:r>
          </a:p>
          <a:p>
            <a:pPr algn="ctr" eaLnBrk="1" hangingPunct="1">
              <a:buFontTx/>
              <a:buNone/>
              <a:defRPr/>
            </a:pPr>
            <a:r>
              <a:rPr lang="ar-AE" altLang="it-CH" sz="1600" b="1" dirty="0">
                <a:solidFill>
                  <a:schemeClr val="accent4">
                    <a:lumMod val="10000"/>
                  </a:schemeClr>
                </a:solidFill>
                <a:cs typeface="Arial" panose="020B0604020202020204" pitchFamily="34" charset="0"/>
              </a:rPr>
              <a:t>- إفريقيا وآسيا</a:t>
            </a:r>
          </a:p>
          <a:p>
            <a:pPr algn="ctr" eaLnBrk="1" hangingPunct="1">
              <a:buFontTx/>
              <a:buNone/>
              <a:defRPr/>
            </a:pPr>
            <a:r>
              <a:rPr lang="ar-AE" altLang="it-CH" sz="1600" b="1" dirty="0">
                <a:solidFill>
                  <a:schemeClr val="accent4">
                    <a:lumMod val="10000"/>
                  </a:schemeClr>
                </a:solidFill>
                <a:cs typeface="Arial" panose="020B0604020202020204" pitchFamily="34" charset="0"/>
              </a:rPr>
              <a:t>- إفريقيا وأوروبا</a:t>
            </a:r>
          </a:p>
          <a:p>
            <a:pPr algn="ctr" eaLnBrk="1" hangingPunct="1">
              <a:buFontTx/>
              <a:buNone/>
              <a:defRPr/>
            </a:pPr>
            <a:r>
              <a:rPr lang="ar-AE" altLang="it-CH" sz="1600" b="1" dirty="0">
                <a:solidFill>
                  <a:schemeClr val="accent4">
                    <a:lumMod val="10000"/>
                  </a:schemeClr>
                </a:solidFill>
                <a:cs typeface="Arial" panose="020B0604020202020204" pitchFamily="34" charset="0"/>
              </a:rPr>
              <a:t>- البحر المتوسط ​​والشرق</a:t>
            </a:r>
            <a:endParaRPr lang="it-IT" altLang="it-CH" sz="1600" b="1" dirty="0">
              <a:solidFill>
                <a:schemeClr val="accent4">
                  <a:lumMod val="10000"/>
                </a:schemeClr>
              </a:solidFill>
            </a:endParaRPr>
          </a:p>
        </p:txBody>
      </p:sp>
      <p:cxnSp>
        <p:nvCxnSpPr>
          <p:cNvPr id="3" name="Connettore 2 2">
            <a:extLst>
              <a:ext uri="{FF2B5EF4-FFF2-40B4-BE49-F238E27FC236}">
                <a16:creationId xmlns:a16="http://schemas.microsoft.com/office/drawing/2014/main" id="{0147CED5-C183-3AC4-BB14-B6BDDCCE189A}"/>
              </a:ext>
            </a:extLst>
          </p:cNvPr>
          <p:cNvCxnSpPr>
            <a:cxnSpLocks/>
          </p:cNvCxnSpPr>
          <p:nvPr/>
        </p:nvCxnSpPr>
        <p:spPr>
          <a:xfrm flipV="1">
            <a:off x="5737225" y="5589588"/>
            <a:ext cx="274638" cy="323850"/>
          </a:xfrm>
          <a:prstGeom prst="straightConnector1">
            <a:avLst/>
          </a:prstGeom>
          <a:ln w="38100">
            <a:solidFill>
              <a:schemeClr val="bg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2170" name="Rettangolo 1">
            <a:extLst>
              <a:ext uri="{FF2B5EF4-FFF2-40B4-BE49-F238E27FC236}">
                <a16:creationId xmlns:a16="http://schemas.microsoft.com/office/drawing/2014/main" id="{F8C34CB3-C7D2-4FD3-6D31-F59460A2DDE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49 gli ebrei internatia Cipro arrivano a Haifa">
            <a:extLst>
              <a:ext uri="{FF2B5EF4-FFF2-40B4-BE49-F238E27FC236}">
                <a16:creationId xmlns:a16="http://schemas.microsoft.com/office/drawing/2014/main" id="{B5CBF8A9-9B33-1638-5489-64F810896AD7}"/>
              </a:ext>
            </a:extLst>
          </p:cNvPr>
          <p:cNvPicPr>
            <a:picLocks noChangeAspect="1" noChangeArrowheads="1"/>
          </p:cNvPicPr>
          <p:nvPr/>
        </p:nvPicPr>
        <p:blipFill>
          <a:blip r:embed="rId2"/>
          <a:srcRect/>
          <a:stretch>
            <a:fillRect/>
          </a:stretch>
        </p:blipFill>
        <p:spPr bwMode="auto">
          <a:xfrm>
            <a:off x="1258888" y="404813"/>
            <a:ext cx="6626225" cy="51593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56675" name="CasellaDiTesto 2">
            <a:extLst>
              <a:ext uri="{FF2B5EF4-FFF2-40B4-BE49-F238E27FC236}">
                <a16:creationId xmlns:a16="http://schemas.microsoft.com/office/drawing/2014/main" id="{95AFFD1F-6A8D-3CAE-6427-BE3BF0BDFB37}"/>
              </a:ext>
            </a:extLst>
          </p:cNvPr>
          <p:cNvSpPr txBox="1">
            <a:spLocks noChangeArrowheads="1"/>
          </p:cNvSpPr>
          <p:nvPr/>
        </p:nvSpPr>
        <p:spPr bwMode="auto">
          <a:xfrm>
            <a:off x="1079500" y="5749428"/>
            <a:ext cx="6913563" cy="461665"/>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ar-AE" altLang="en-US" sz="2400" b="1" dirty="0">
                <a:solidFill>
                  <a:schemeClr val="accent4">
                    <a:lumMod val="10000"/>
                  </a:schemeClr>
                </a:solidFill>
              </a:rPr>
              <a:t>ويصل المهاجرون اليهود من أوروبا والدول العربية إلى مئات الآلاف</a:t>
            </a:r>
            <a:endParaRPr lang="en-US" altLang="en-US" sz="2400" b="1" dirty="0">
              <a:solidFill>
                <a:schemeClr val="accent4">
                  <a:lumMod val="10000"/>
                </a:schemeClr>
              </a:solidFill>
            </a:endParaRPr>
          </a:p>
        </p:txBody>
      </p:sp>
      <p:sp>
        <p:nvSpPr>
          <p:cNvPr id="181252" name="Slide Number Placeholder 3">
            <a:extLst>
              <a:ext uri="{FF2B5EF4-FFF2-40B4-BE49-F238E27FC236}">
                <a16:creationId xmlns:a16="http://schemas.microsoft.com/office/drawing/2014/main" id="{AD4145B3-DC75-389F-1030-8BA7E69A3E66}"/>
              </a:ext>
            </a:extLst>
          </p:cNvPr>
          <p:cNvSpPr>
            <a:spLocks noGrp="1"/>
          </p:cNvSpPr>
          <p:nvPr>
            <p:ph type="sldNum" sz="quarter" idx="12"/>
          </p:nvPr>
        </p:nvSpPr>
        <p:spPr>
          <a:xfrm>
            <a:off x="8101013" y="5402263"/>
            <a:ext cx="5064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0FB5059-BA17-4350-AAE2-F17A4E306ADD}" type="slidenum">
              <a:rPr lang="it-IT" altLang="it-CH" sz="1400" b="1" smtClean="0">
                <a:solidFill>
                  <a:srgbClr val="FFFFFF"/>
                </a:solidFill>
              </a:rPr>
              <a:pPr>
                <a:spcBef>
                  <a:spcPct val="0"/>
                </a:spcBef>
                <a:buFontTx/>
                <a:buNone/>
              </a:pPr>
              <a:t>50</a:t>
            </a:fld>
            <a:endParaRPr lang="it-IT" altLang="it-CH" sz="1400" b="1">
              <a:solidFill>
                <a:srgbClr val="FFFFFF"/>
              </a:solidFill>
            </a:endParaRPr>
          </a:p>
        </p:txBody>
      </p:sp>
      <p:sp>
        <p:nvSpPr>
          <p:cNvPr id="3" name="CasellaDiTesto 2">
            <a:extLst>
              <a:ext uri="{FF2B5EF4-FFF2-40B4-BE49-F238E27FC236}">
                <a16:creationId xmlns:a16="http://schemas.microsoft.com/office/drawing/2014/main" id="{5BE816A0-6D50-4E37-92BA-03D1EDB1C6C2}"/>
              </a:ext>
            </a:extLst>
          </p:cNvPr>
          <p:cNvSpPr txBox="1"/>
          <p:nvPr/>
        </p:nvSpPr>
        <p:spPr>
          <a:xfrm>
            <a:off x="6588225" y="462241"/>
            <a:ext cx="1277044" cy="461665"/>
          </a:xfrm>
          <a:prstGeom prst="rect">
            <a:avLst/>
          </a:prstGeom>
          <a:solidFill>
            <a:srgbClr val="FFFFFF"/>
          </a:solidFill>
        </p:spPr>
        <p:txBody>
          <a:bodyPr wrap="square">
            <a:spAutoFit/>
          </a:bodyPr>
          <a:lstStyle/>
          <a:p>
            <a:pPr>
              <a:defRPr/>
            </a:pPr>
            <a:r>
              <a:rPr lang="ar-AE" sz="2400" dirty="0">
                <a:solidFill>
                  <a:schemeClr val="accent4">
                    <a:lumMod val="10000"/>
                  </a:schemeClr>
                </a:solidFill>
              </a:rPr>
              <a:t>حيفا، </a:t>
            </a:r>
            <a:r>
              <a:rPr lang="ar-AE" dirty="0">
                <a:solidFill>
                  <a:schemeClr val="accent4">
                    <a:lumMod val="10000"/>
                  </a:schemeClr>
                </a:solidFill>
              </a:rPr>
              <a:t>1948</a:t>
            </a:r>
            <a:endParaRPr lang="en-US" dirty="0">
              <a:solidFill>
                <a:schemeClr val="accent4">
                  <a:lumMod val="10000"/>
                </a:schemeClr>
              </a:solidFill>
            </a:endParaRPr>
          </a:p>
        </p:txBody>
      </p:sp>
      <p:sp>
        <p:nvSpPr>
          <p:cNvPr id="181254" name="Rettangolo 1">
            <a:extLst>
              <a:ext uri="{FF2B5EF4-FFF2-40B4-BE49-F238E27FC236}">
                <a16:creationId xmlns:a16="http://schemas.microsoft.com/office/drawing/2014/main" id="{5302FDD6-AC5A-80BD-BCF7-10C65502809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3">
            <a:extLst>
              <a:ext uri="{FF2B5EF4-FFF2-40B4-BE49-F238E27FC236}">
                <a16:creationId xmlns:a16="http://schemas.microsoft.com/office/drawing/2014/main" id="{A351CF7F-D122-EBCB-7038-A221E7641F38}"/>
              </a:ext>
            </a:extLst>
          </p:cNvPr>
          <p:cNvSpPr>
            <a:spLocks noGrp="1"/>
          </p:cNvSpPr>
          <p:nvPr>
            <p:ph type="sldNum" sz="quarter" idx="12"/>
          </p:nvPr>
        </p:nvSpPr>
        <p:spPr>
          <a:xfrm>
            <a:off x="4084638" y="4200525"/>
            <a:ext cx="5048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15AFFC8-D249-48C2-B69F-FB674FB5B2B4}" type="slidenum">
              <a:rPr lang="it-IT" altLang="it-CH" sz="1400" smtClean="0">
                <a:solidFill>
                  <a:srgbClr val="FFFFFF"/>
                </a:solidFill>
              </a:rPr>
              <a:pPr>
                <a:spcBef>
                  <a:spcPct val="0"/>
                </a:spcBef>
                <a:buFontTx/>
                <a:buNone/>
              </a:pPr>
              <a:t>51</a:t>
            </a:fld>
            <a:endParaRPr lang="it-IT" altLang="it-CH" sz="1400">
              <a:solidFill>
                <a:srgbClr val="FFFFFF"/>
              </a:solidFill>
            </a:endParaRPr>
          </a:p>
        </p:txBody>
      </p:sp>
      <p:sp>
        <p:nvSpPr>
          <p:cNvPr id="182275" name="Text Box 5">
            <a:extLst>
              <a:ext uri="{FF2B5EF4-FFF2-40B4-BE49-F238E27FC236}">
                <a16:creationId xmlns:a16="http://schemas.microsoft.com/office/drawing/2014/main" id="{153A1DF1-E08B-2A3D-7CDF-88E0283E5C94}"/>
              </a:ext>
            </a:extLst>
          </p:cNvPr>
          <p:cNvSpPr txBox="1">
            <a:spLocks noChangeArrowheads="1"/>
          </p:cNvSpPr>
          <p:nvPr/>
        </p:nvSpPr>
        <p:spPr bwMode="auto">
          <a:xfrm>
            <a:off x="4822825" y="333375"/>
            <a:ext cx="11509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Operazione solomon color : gli israeliani trasportano   in Israele gli ebrei etiopi</a:t>
            </a:r>
            <a:endParaRPr lang="it-IT" altLang="it-CH" sz="1200" b="1">
              <a:solidFill>
                <a:srgbClr val="FFFFFF"/>
              </a:solidFill>
            </a:endParaRPr>
          </a:p>
        </p:txBody>
      </p:sp>
      <p:pic>
        <p:nvPicPr>
          <p:cNvPr id="159751" name="Picture 6" descr="ebrei iemeniti trasportati in israele 1949">
            <a:extLst>
              <a:ext uri="{FF2B5EF4-FFF2-40B4-BE49-F238E27FC236}">
                <a16:creationId xmlns:a16="http://schemas.microsoft.com/office/drawing/2014/main" id="{EE1A5720-4A1C-48D0-7D31-F505F0DC9C89}"/>
              </a:ext>
            </a:extLst>
          </p:cNvPr>
          <p:cNvPicPr>
            <a:picLocks noChangeAspect="1" noChangeArrowheads="1"/>
          </p:cNvPicPr>
          <p:nvPr/>
        </p:nvPicPr>
        <p:blipFill>
          <a:blip r:embed="rId3"/>
          <a:srcRect/>
          <a:stretch>
            <a:fillRect/>
          </a:stretch>
        </p:blipFill>
        <p:spPr bwMode="auto">
          <a:xfrm>
            <a:off x="360363" y="260350"/>
            <a:ext cx="3241675" cy="24685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2277" name="Text Box 7">
            <a:extLst>
              <a:ext uri="{FF2B5EF4-FFF2-40B4-BE49-F238E27FC236}">
                <a16:creationId xmlns:a16="http://schemas.microsoft.com/office/drawing/2014/main" id="{BF491ACB-1127-E5CD-AC89-0CFA79A37A29}"/>
              </a:ext>
            </a:extLst>
          </p:cNvPr>
          <p:cNvSpPr txBox="1">
            <a:spLocks noChangeArrowheads="1"/>
          </p:cNvSpPr>
          <p:nvPr/>
        </p:nvSpPr>
        <p:spPr bwMode="auto">
          <a:xfrm>
            <a:off x="360363" y="2848123"/>
            <a:ext cx="17621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ar-AE" altLang="it-CH" sz="1200" b="1" dirty="0">
                <a:solidFill>
                  <a:srgbClr val="FFFFFF"/>
                </a:solidFill>
              </a:rPr>
              <a:t>1949 وصول اليهود الجمينيين</a:t>
            </a:r>
            <a:endParaRPr lang="it-IT" altLang="it-CH" sz="1200" b="1" dirty="0">
              <a:solidFill>
                <a:srgbClr val="FFFFFF"/>
              </a:solidFill>
            </a:endParaRPr>
          </a:p>
        </p:txBody>
      </p:sp>
      <p:pic>
        <p:nvPicPr>
          <p:cNvPr id="159753" name="Picture 8" descr="aliya">
            <a:extLst>
              <a:ext uri="{FF2B5EF4-FFF2-40B4-BE49-F238E27FC236}">
                <a16:creationId xmlns:a16="http://schemas.microsoft.com/office/drawing/2014/main" id="{C692508C-C13E-F640-6750-950BFF4C1546}"/>
              </a:ext>
            </a:extLst>
          </p:cNvPr>
          <p:cNvPicPr>
            <a:picLocks noChangeAspect="1" noChangeArrowheads="1"/>
          </p:cNvPicPr>
          <p:nvPr/>
        </p:nvPicPr>
        <p:blipFill>
          <a:blip r:embed="rId4"/>
          <a:srcRect/>
          <a:stretch>
            <a:fillRect/>
          </a:stretch>
        </p:blipFill>
        <p:spPr bwMode="auto">
          <a:xfrm>
            <a:off x="4037013" y="1749425"/>
            <a:ext cx="552450" cy="696913"/>
          </a:xfrm>
          <a:prstGeom prst="rect">
            <a:avLst/>
          </a:prstGeom>
          <a:ln>
            <a:noFill/>
          </a:ln>
          <a:effectLst>
            <a:outerShdw blurRad="292100" dist="139700" dir="2700000" algn="tl" rotWithShape="0">
              <a:srgbClr val="333333">
                <a:alpha val="65000"/>
              </a:srgbClr>
            </a:outerShdw>
          </a:effectLst>
        </p:spPr>
      </p:pic>
      <p:pic>
        <p:nvPicPr>
          <p:cNvPr id="159754" name="Picture 9" descr="bandiera israeliana 2 jpg">
            <a:extLst>
              <a:ext uri="{FF2B5EF4-FFF2-40B4-BE49-F238E27FC236}">
                <a16:creationId xmlns:a16="http://schemas.microsoft.com/office/drawing/2014/main" id="{57591531-CBD8-5956-C79B-4DE28B48E9CE}"/>
              </a:ext>
            </a:extLst>
          </p:cNvPr>
          <p:cNvPicPr>
            <a:picLocks noChangeAspect="1" noChangeArrowheads="1"/>
          </p:cNvPicPr>
          <p:nvPr/>
        </p:nvPicPr>
        <p:blipFill>
          <a:blip r:embed="rId5">
            <a:lum bright="-8000" contrast="10000"/>
          </a:blip>
          <a:srcRect/>
          <a:stretch>
            <a:fillRect/>
          </a:stretch>
        </p:blipFill>
        <p:spPr bwMode="auto">
          <a:xfrm>
            <a:off x="3889375" y="622300"/>
            <a:ext cx="793750" cy="581025"/>
          </a:xfrm>
          <a:prstGeom prst="rect">
            <a:avLst/>
          </a:prstGeom>
          <a:ln>
            <a:noFill/>
          </a:ln>
          <a:effectLst>
            <a:outerShdw blurRad="292100" dist="139700" dir="2700000" algn="tl" rotWithShape="0">
              <a:srgbClr val="333333">
                <a:alpha val="65000"/>
              </a:srgbClr>
            </a:outerShdw>
          </a:effectLst>
        </p:spPr>
      </p:pic>
      <p:pic>
        <p:nvPicPr>
          <p:cNvPr id="159755" name="Picture 10" descr="t1985 arrivo falascià">
            <a:extLst>
              <a:ext uri="{FF2B5EF4-FFF2-40B4-BE49-F238E27FC236}">
                <a16:creationId xmlns:a16="http://schemas.microsoft.com/office/drawing/2014/main" id="{B1BD81EF-E5C1-4A23-29F4-36E6AB5ECD98}"/>
              </a:ext>
            </a:extLst>
          </p:cNvPr>
          <p:cNvPicPr>
            <a:picLocks noChangeAspect="1" noChangeArrowheads="1"/>
          </p:cNvPicPr>
          <p:nvPr/>
        </p:nvPicPr>
        <p:blipFill>
          <a:blip r:embed="rId6"/>
          <a:srcRect/>
          <a:stretch>
            <a:fillRect/>
          </a:stretch>
        </p:blipFill>
        <p:spPr bwMode="auto">
          <a:xfrm>
            <a:off x="414338" y="3429000"/>
            <a:ext cx="2770187" cy="27717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2281" name="Text Box 11">
            <a:extLst>
              <a:ext uri="{FF2B5EF4-FFF2-40B4-BE49-F238E27FC236}">
                <a16:creationId xmlns:a16="http://schemas.microsoft.com/office/drawing/2014/main" id="{7D537D96-3E4A-DA4A-2C5A-2AF1CAD07E66}"/>
              </a:ext>
            </a:extLst>
          </p:cNvPr>
          <p:cNvSpPr txBox="1">
            <a:spLocks noChangeArrowheads="1"/>
          </p:cNvSpPr>
          <p:nvPr/>
        </p:nvSpPr>
        <p:spPr bwMode="auto">
          <a:xfrm>
            <a:off x="728662" y="6235700"/>
            <a:ext cx="22049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dirty="0"/>
              <a:t>1985 وصول فالاسيا الإثيوبي</a:t>
            </a:r>
            <a:endParaRPr lang="it-IT" altLang="it-CH" sz="1400" dirty="0">
              <a:solidFill>
                <a:srgbClr val="FFFFFF"/>
              </a:solidFill>
            </a:endParaRPr>
          </a:p>
        </p:txBody>
      </p:sp>
      <p:pic>
        <p:nvPicPr>
          <p:cNvPr id="16" name="Picture 14" descr="a0047">
            <a:extLst>
              <a:ext uri="{FF2B5EF4-FFF2-40B4-BE49-F238E27FC236}">
                <a16:creationId xmlns:a16="http://schemas.microsoft.com/office/drawing/2014/main" id="{032F8C19-7963-D65B-4320-3EC9046F718C}"/>
              </a:ext>
            </a:extLst>
          </p:cNvPr>
          <p:cNvPicPr>
            <a:picLocks noChangeAspect="1" noChangeArrowheads="1"/>
          </p:cNvPicPr>
          <p:nvPr/>
        </p:nvPicPr>
        <p:blipFill>
          <a:blip r:embed="rId7"/>
          <a:srcRect/>
          <a:stretch>
            <a:fillRect/>
          </a:stretch>
        </p:blipFill>
        <p:spPr bwMode="auto">
          <a:xfrm>
            <a:off x="4956175" y="234950"/>
            <a:ext cx="3841750" cy="2525713"/>
          </a:xfrm>
          <a:prstGeom prst="rect">
            <a:avLst/>
          </a:prstGeom>
          <a:ln w="12700">
            <a:noFill/>
            <a:miter lim="800000"/>
            <a:headEnd/>
            <a:tailEnd/>
          </a:ln>
          <a:effectLst>
            <a:outerShdw blurRad="292100" dist="139700" dir="2700000" algn="tl" rotWithShape="0">
              <a:srgbClr val="333333">
                <a:alpha val="65000"/>
              </a:srgbClr>
            </a:outerShdw>
          </a:effectLst>
        </p:spPr>
      </p:pic>
      <p:sp>
        <p:nvSpPr>
          <p:cNvPr id="182283" name="Text Box 7">
            <a:extLst>
              <a:ext uri="{FF2B5EF4-FFF2-40B4-BE49-F238E27FC236}">
                <a16:creationId xmlns:a16="http://schemas.microsoft.com/office/drawing/2014/main" id="{2725978B-E1AC-482A-E08E-0F40578320AE}"/>
              </a:ext>
            </a:extLst>
          </p:cNvPr>
          <p:cNvSpPr txBox="1">
            <a:spLocks noChangeArrowheads="1"/>
          </p:cNvSpPr>
          <p:nvPr/>
        </p:nvSpPr>
        <p:spPr bwMode="auto">
          <a:xfrm>
            <a:off x="6877050" y="2838450"/>
            <a:ext cx="142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200" b="1" dirty="0">
                <a:solidFill>
                  <a:srgbClr val="FFFFFF"/>
                </a:solidFill>
              </a:rPr>
              <a:t>1990 وصول اليهود الأمريكيين</a:t>
            </a:r>
            <a:endParaRPr lang="it-IT" altLang="it-CH" sz="1200" b="1" dirty="0">
              <a:solidFill>
                <a:srgbClr val="FFFFFF"/>
              </a:solidFill>
            </a:endParaRPr>
          </a:p>
        </p:txBody>
      </p:sp>
      <p:pic>
        <p:nvPicPr>
          <p:cNvPr id="13" name="Picture 8" descr="C:\Users\Enrico\Desktop\imm j.jpg">
            <a:extLst>
              <a:ext uri="{FF2B5EF4-FFF2-40B4-BE49-F238E27FC236}">
                <a16:creationId xmlns:a16="http://schemas.microsoft.com/office/drawing/2014/main" id="{26EB6E2E-C4C3-62EF-86F8-98965F2F6C68}"/>
              </a:ext>
            </a:extLst>
          </p:cNvPr>
          <p:cNvPicPr>
            <a:picLocks noChangeAspect="1" noChangeArrowheads="1"/>
          </p:cNvPicPr>
          <p:nvPr/>
        </p:nvPicPr>
        <p:blipFill>
          <a:blip r:embed="rId8"/>
          <a:srcRect/>
          <a:stretch>
            <a:fillRect/>
          </a:stretch>
        </p:blipFill>
        <p:spPr bwMode="auto">
          <a:xfrm>
            <a:off x="3311525" y="3397250"/>
            <a:ext cx="5446713" cy="2838450"/>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91789C91-413F-3F3C-E5AF-CD7001DDDFA2}"/>
              </a:ext>
            </a:extLst>
          </p:cNvPr>
          <p:cNvSpPr txBox="1"/>
          <p:nvPr/>
        </p:nvSpPr>
        <p:spPr>
          <a:xfrm>
            <a:off x="2143124" y="2848123"/>
            <a:ext cx="4606925" cy="461665"/>
          </a:xfrm>
          <a:prstGeom prst="rect">
            <a:avLst/>
          </a:prstGeom>
          <a:solidFill>
            <a:srgbClr val="FFFF00"/>
          </a:solidFill>
          <a:ln w="12700">
            <a:solidFill>
              <a:schemeClr val="accent4">
                <a:lumMod val="10000"/>
              </a:schemeClr>
            </a:solidFill>
          </a:ln>
        </p:spPr>
        <p:txBody>
          <a:bodyPr>
            <a:spAutoFit/>
          </a:bodyPr>
          <a:lstStyle/>
          <a:p>
            <a:pPr algn="ctr" eaLnBrk="1" hangingPunct="1">
              <a:spcBef>
                <a:spcPct val="50000"/>
              </a:spcBef>
              <a:defRPr/>
            </a:pPr>
            <a:r>
              <a:rPr lang="ar-AE" altLang="it-CH" sz="2400" b="1" dirty="0">
                <a:solidFill>
                  <a:schemeClr val="accent4">
                    <a:lumMod val="10000"/>
                  </a:schemeClr>
                </a:solidFill>
              </a:rPr>
              <a:t>الهجرة اليهودية في فلسطين/إسرائيل</a:t>
            </a:r>
            <a:endParaRPr lang="fr-CH" altLang="it-CH" sz="2400" b="1" dirty="0">
              <a:solidFill>
                <a:schemeClr val="accent4">
                  <a:lumMod val="10000"/>
                </a:schemeClr>
              </a:solidFill>
            </a:endParaRPr>
          </a:p>
        </p:txBody>
      </p:sp>
      <p:sp>
        <p:nvSpPr>
          <p:cNvPr id="182286" name="CasellaDiTesto 2">
            <a:extLst>
              <a:ext uri="{FF2B5EF4-FFF2-40B4-BE49-F238E27FC236}">
                <a16:creationId xmlns:a16="http://schemas.microsoft.com/office/drawing/2014/main" id="{36F4399A-63F1-430E-DBAC-9520117542DD}"/>
              </a:ext>
            </a:extLst>
          </p:cNvPr>
          <p:cNvSpPr txBox="1">
            <a:spLocks noChangeArrowheads="1"/>
          </p:cNvSpPr>
          <p:nvPr/>
        </p:nvSpPr>
        <p:spPr bwMode="auto">
          <a:xfrm>
            <a:off x="4702067" y="6315273"/>
            <a:ext cx="29321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400" dirty="0"/>
              <a:t>اليوم، يصل ما معدله 20.000 مهاجر سنويًا</a:t>
            </a:r>
            <a:endParaRPr lang="en-US" altLang="en-US" sz="1400" dirty="0"/>
          </a:p>
        </p:txBody>
      </p:sp>
      <p:sp>
        <p:nvSpPr>
          <p:cNvPr id="3" name="CasellaDiTesto 2">
            <a:extLst>
              <a:ext uri="{FF2B5EF4-FFF2-40B4-BE49-F238E27FC236}">
                <a16:creationId xmlns:a16="http://schemas.microsoft.com/office/drawing/2014/main" id="{71FE554A-9516-A029-5D0F-22406BA5A27F}"/>
              </a:ext>
            </a:extLst>
          </p:cNvPr>
          <p:cNvSpPr txBox="1"/>
          <p:nvPr/>
        </p:nvSpPr>
        <p:spPr>
          <a:xfrm>
            <a:off x="3889375" y="3533775"/>
            <a:ext cx="1114425" cy="461665"/>
          </a:xfrm>
          <a:prstGeom prst="rect">
            <a:avLst/>
          </a:prstGeom>
          <a:noFill/>
        </p:spPr>
        <p:txBody>
          <a:bodyPr>
            <a:spAutoFit/>
          </a:bodyPr>
          <a:lstStyle/>
          <a:p>
            <a:pPr>
              <a:defRPr/>
            </a:pPr>
            <a:r>
              <a:rPr lang="en-US" sz="1200" b="1" dirty="0">
                <a:solidFill>
                  <a:schemeClr val="accent4">
                    <a:lumMod val="10000"/>
                  </a:schemeClr>
                </a:solidFill>
              </a:rPr>
              <a:t>1950-1948 </a:t>
            </a:r>
            <a:r>
              <a:rPr lang="ar-AE" sz="1200" b="1" dirty="0">
                <a:solidFill>
                  <a:schemeClr val="accent4">
                    <a:lumMod val="10000"/>
                  </a:schemeClr>
                </a:solidFill>
              </a:rPr>
              <a:t>مؤسسة إسرائيل</a:t>
            </a:r>
            <a:endParaRPr lang="en-US" sz="1200" b="1" dirty="0">
              <a:solidFill>
                <a:schemeClr val="accent4">
                  <a:lumMod val="10000"/>
                </a:schemeClr>
              </a:solidFill>
            </a:endParaRPr>
          </a:p>
        </p:txBody>
      </p:sp>
      <p:sp>
        <p:nvSpPr>
          <p:cNvPr id="17" name="CasellaDiTesto 16">
            <a:extLst>
              <a:ext uri="{FF2B5EF4-FFF2-40B4-BE49-F238E27FC236}">
                <a16:creationId xmlns:a16="http://schemas.microsoft.com/office/drawing/2014/main" id="{6DF26D75-EC25-01A1-FDEF-62AF15684289}"/>
              </a:ext>
            </a:extLst>
          </p:cNvPr>
          <p:cNvSpPr txBox="1"/>
          <p:nvPr/>
        </p:nvSpPr>
        <p:spPr>
          <a:xfrm>
            <a:off x="7094538" y="3554413"/>
            <a:ext cx="933450" cy="646331"/>
          </a:xfrm>
          <a:prstGeom prst="rect">
            <a:avLst/>
          </a:prstGeom>
          <a:noFill/>
        </p:spPr>
        <p:txBody>
          <a:bodyPr>
            <a:spAutoFit/>
          </a:bodyPr>
          <a:lstStyle/>
          <a:p>
            <a:pPr>
              <a:defRPr/>
            </a:pPr>
            <a:r>
              <a:rPr lang="en-US" sz="1200" b="1" dirty="0">
                <a:solidFill>
                  <a:schemeClr val="accent4">
                    <a:lumMod val="10000"/>
                  </a:schemeClr>
                </a:solidFill>
              </a:rPr>
              <a:t>1991-1990</a:t>
            </a:r>
          </a:p>
          <a:p>
            <a:pPr>
              <a:defRPr/>
            </a:pPr>
            <a:r>
              <a:rPr lang="ar-AE" sz="1200" b="1" dirty="0">
                <a:solidFill>
                  <a:schemeClr val="accent4">
                    <a:lumMod val="10000"/>
                  </a:schemeClr>
                </a:solidFill>
              </a:rPr>
              <a:t>سقوط الاتحاد السوفييتي</a:t>
            </a:r>
            <a:endParaRPr lang="en-US" sz="1200" b="1" dirty="0">
              <a:solidFill>
                <a:schemeClr val="accent4">
                  <a:lumMod val="10000"/>
                </a:schemeClr>
              </a:solidFill>
            </a:endParaRPr>
          </a:p>
        </p:txBody>
      </p:sp>
      <p:sp>
        <p:nvSpPr>
          <p:cNvPr id="182289" name="Slide Number Placeholder 3">
            <a:extLst>
              <a:ext uri="{FF2B5EF4-FFF2-40B4-BE49-F238E27FC236}">
                <a16:creationId xmlns:a16="http://schemas.microsoft.com/office/drawing/2014/main" id="{3EA483B6-2027-9BB0-DC5B-E333EAAC8402}"/>
              </a:ext>
            </a:extLst>
          </p:cNvPr>
          <p:cNvSpPr txBox="1">
            <a:spLocks/>
          </p:cNvSpPr>
          <p:nvPr/>
        </p:nvSpPr>
        <p:spPr bwMode="auto">
          <a:xfrm>
            <a:off x="8302625" y="2894013"/>
            <a:ext cx="6223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89AFB3EA-70A1-427D-BF7A-E18E48D073B7}" type="slidenum">
              <a:rPr lang="it-IT" altLang="it-CH" sz="1400" b="1">
                <a:solidFill>
                  <a:srgbClr val="FFFFFF"/>
                </a:solidFill>
              </a:rPr>
              <a:pPr algn="ctr" eaLnBrk="1" hangingPunct="1">
                <a:spcBef>
                  <a:spcPct val="0"/>
                </a:spcBef>
                <a:buFontTx/>
                <a:buNone/>
              </a:pPr>
              <a:t>51</a:t>
            </a:fld>
            <a:endParaRPr lang="it-IT" altLang="it-CH" sz="1400" b="1">
              <a:solidFill>
                <a:srgbClr val="FFFFFF"/>
              </a:solidFill>
            </a:endParaRPr>
          </a:p>
        </p:txBody>
      </p:sp>
      <p:sp>
        <p:nvSpPr>
          <p:cNvPr id="182290" name="Rettangolo 1">
            <a:extLst>
              <a:ext uri="{FF2B5EF4-FFF2-40B4-BE49-F238E27FC236}">
                <a16:creationId xmlns:a16="http://schemas.microsoft.com/office/drawing/2014/main" id="{2EE93BD6-2F16-F577-8AA8-00A6EF9FA8C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3">
            <a:extLst>
              <a:ext uri="{FF2B5EF4-FFF2-40B4-BE49-F238E27FC236}">
                <a16:creationId xmlns:a16="http://schemas.microsoft.com/office/drawing/2014/main" id="{AC83EA32-2CE4-3930-14A7-702D318BAAB4}"/>
              </a:ext>
            </a:extLst>
          </p:cNvPr>
          <p:cNvSpPr>
            <a:spLocks noGrp="1"/>
          </p:cNvSpPr>
          <p:nvPr>
            <p:ph type="sldNum" sz="quarter" idx="12"/>
          </p:nvPr>
        </p:nvSpPr>
        <p:spPr>
          <a:xfrm>
            <a:off x="5435600" y="3333750"/>
            <a:ext cx="622300" cy="401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AF167F7-8A5E-45C1-8F7B-9CC37B1F3D5B}" type="slidenum">
              <a:rPr lang="it-IT" altLang="it-CH" sz="1400" b="1" smtClean="0">
                <a:solidFill>
                  <a:srgbClr val="FFFFFF"/>
                </a:solidFill>
              </a:rPr>
              <a:pPr>
                <a:spcBef>
                  <a:spcPct val="0"/>
                </a:spcBef>
                <a:buFontTx/>
                <a:buNone/>
              </a:pPr>
              <a:t>52</a:t>
            </a:fld>
            <a:endParaRPr lang="it-IT" altLang="it-CH" sz="1400" b="1">
              <a:solidFill>
                <a:srgbClr val="FFFFFF"/>
              </a:solidFill>
            </a:endParaRPr>
          </a:p>
        </p:txBody>
      </p:sp>
      <p:pic>
        <p:nvPicPr>
          <p:cNvPr id="160771" name="Picture 2">
            <a:extLst>
              <a:ext uri="{FF2B5EF4-FFF2-40B4-BE49-F238E27FC236}">
                <a16:creationId xmlns:a16="http://schemas.microsoft.com/office/drawing/2014/main" id="{9EB938C7-2DD8-B03B-CF0F-4D80C93812C4}"/>
              </a:ext>
            </a:extLst>
          </p:cNvPr>
          <p:cNvPicPr>
            <a:picLocks noChangeAspect="1" noChangeArrowheads="1"/>
          </p:cNvPicPr>
          <p:nvPr/>
        </p:nvPicPr>
        <p:blipFill>
          <a:blip r:embed="rId3">
            <a:lum bright="-10000" contrast="10000"/>
          </a:blip>
          <a:srcRect/>
          <a:stretch>
            <a:fillRect/>
          </a:stretch>
        </p:blipFill>
        <p:spPr bwMode="auto">
          <a:xfrm>
            <a:off x="2339975" y="0"/>
            <a:ext cx="2987675" cy="19970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2" name="Picture 3">
            <a:extLst>
              <a:ext uri="{FF2B5EF4-FFF2-40B4-BE49-F238E27FC236}">
                <a16:creationId xmlns:a16="http://schemas.microsoft.com/office/drawing/2014/main" id="{476A22B9-7903-36C3-9011-9502889A80CD}"/>
              </a:ext>
            </a:extLst>
          </p:cNvPr>
          <p:cNvPicPr>
            <a:picLocks noChangeAspect="1" noChangeArrowheads="1"/>
          </p:cNvPicPr>
          <p:nvPr/>
        </p:nvPicPr>
        <p:blipFill>
          <a:blip r:embed="rId4">
            <a:lum bright="-10000" contrast="10000"/>
          </a:blip>
          <a:srcRect/>
          <a:stretch>
            <a:fillRect/>
          </a:stretch>
        </p:blipFill>
        <p:spPr bwMode="auto">
          <a:xfrm>
            <a:off x="2339975" y="2076450"/>
            <a:ext cx="2952750" cy="1973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3" name="Picture 4">
            <a:extLst>
              <a:ext uri="{FF2B5EF4-FFF2-40B4-BE49-F238E27FC236}">
                <a16:creationId xmlns:a16="http://schemas.microsoft.com/office/drawing/2014/main" id="{E4422403-62E8-557C-A6AD-22BE49268F12}"/>
              </a:ext>
            </a:extLst>
          </p:cNvPr>
          <p:cNvPicPr>
            <a:picLocks noChangeAspect="1" noChangeArrowheads="1"/>
          </p:cNvPicPr>
          <p:nvPr/>
        </p:nvPicPr>
        <p:blipFill>
          <a:blip r:embed="rId5">
            <a:lum bright="-10000" contrast="10000"/>
          </a:blip>
          <a:srcRect/>
          <a:stretch>
            <a:fillRect/>
          </a:stretch>
        </p:blipFill>
        <p:spPr bwMode="auto">
          <a:xfrm>
            <a:off x="5435600" y="0"/>
            <a:ext cx="3708400" cy="24780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5" name="Picture 6">
            <a:extLst>
              <a:ext uri="{FF2B5EF4-FFF2-40B4-BE49-F238E27FC236}">
                <a16:creationId xmlns:a16="http://schemas.microsoft.com/office/drawing/2014/main" id="{8F882E43-F7CC-B915-2B67-04CD08E2A666}"/>
              </a:ext>
            </a:extLst>
          </p:cNvPr>
          <p:cNvPicPr>
            <a:picLocks noChangeAspect="1" noChangeArrowheads="1"/>
          </p:cNvPicPr>
          <p:nvPr/>
        </p:nvPicPr>
        <p:blipFill rotWithShape="1">
          <a:blip r:embed="rId6">
            <a:lum bright="-10000" contrast="10000"/>
          </a:blip>
          <a:srcRect t="3944"/>
          <a:stretch/>
        </p:blipFill>
        <p:spPr bwMode="auto">
          <a:xfrm>
            <a:off x="6457950" y="3212976"/>
            <a:ext cx="2650554" cy="3645024"/>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6" name="Picture 7">
            <a:extLst>
              <a:ext uri="{FF2B5EF4-FFF2-40B4-BE49-F238E27FC236}">
                <a16:creationId xmlns:a16="http://schemas.microsoft.com/office/drawing/2014/main" id="{00E334ED-476A-07B0-D271-B362FF8B9331}"/>
              </a:ext>
            </a:extLst>
          </p:cNvPr>
          <p:cNvPicPr>
            <a:picLocks noChangeAspect="1" noChangeArrowheads="1"/>
          </p:cNvPicPr>
          <p:nvPr/>
        </p:nvPicPr>
        <p:blipFill>
          <a:blip r:embed="rId7">
            <a:lum bright="-10000" contrast="10000"/>
          </a:blip>
          <a:srcRect/>
          <a:stretch>
            <a:fillRect/>
          </a:stretch>
        </p:blipFill>
        <p:spPr bwMode="auto">
          <a:xfrm>
            <a:off x="0" y="3429000"/>
            <a:ext cx="2244725" cy="3429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04808" name="Text Box 8">
            <a:extLst>
              <a:ext uri="{FF2B5EF4-FFF2-40B4-BE49-F238E27FC236}">
                <a16:creationId xmlns:a16="http://schemas.microsoft.com/office/drawing/2014/main" id="{FA4B3414-9767-16EB-9E57-1C89E115ED6B}"/>
              </a:ext>
            </a:extLst>
          </p:cNvPr>
          <p:cNvSpPr txBox="1">
            <a:spLocks noChangeArrowheads="1"/>
          </p:cNvSpPr>
          <p:nvPr/>
        </p:nvSpPr>
        <p:spPr bwMode="auto">
          <a:xfrm>
            <a:off x="5435600" y="2445683"/>
            <a:ext cx="3707905" cy="707886"/>
          </a:xfrm>
          <a:prstGeom prst="rect">
            <a:avLst/>
          </a:prstGeom>
          <a:solidFill>
            <a:srgbClr val="FFFF00"/>
          </a:solidFill>
          <a:ln w="1905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000" b="1" dirty="0">
                <a:solidFill>
                  <a:schemeClr val="accent4">
                    <a:lumMod val="10000"/>
                  </a:schemeClr>
                </a:solidFill>
              </a:rPr>
              <a:t>المهاجرون اليهود يستولون على الممتلكات المصادرة من الفلسطينيين</a:t>
            </a:r>
            <a:endParaRPr lang="it-IT" altLang="it-CH" sz="2000" b="1" dirty="0">
              <a:solidFill>
                <a:schemeClr val="accent4">
                  <a:lumMod val="10000"/>
                </a:schemeClr>
              </a:solidFill>
            </a:endParaRPr>
          </a:p>
        </p:txBody>
      </p:sp>
      <p:pic>
        <p:nvPicPr>
          <p:cNvPr id="160778" name="Picture 9" descr="1949 i coloni ebraici prendono possesso di Tarshiha 2">
            <a:extLst>
              <a:ext uri="{FF2B5EF4-FFF2-40B4-BE49-F238E27FC236}">
                <a16:creationId xmlns:a16="http://schemas.microsoft.com/office/drawing/2014/main" id="{832FD02A-165B-2873-6DDA-7F3401126FD8}"/>
              </a:ext>
            </a:extLst>
          </p:cNvPr>
          <p:cNvPicPr>
            <a:picLocks noChangeAspect="1" noChangeArrowheads="1"/>
          </p:cNvPicPr>
          <p:nvPr/>
        </p:nvPicPr>
        <p:blipFill>
          <a:blip r:embed="rId8">
            <a:lum bright="-2000" contrast="20000"/>
          </a:blip>
          <a:srcRect/>
          <a:stretch>
            <a:fillRect/>
          </a:stretch>
        </p:blipFill>
        <p:spPr bwMode="auto">
          <a:xfrm>
            <a:off x="0" y="0"/>
            <a:ext cx="2244725" cy="33575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 name="Picture 5">
            <a:extLst>
              <a:ext uri="{FF2B5EF4-FFF2-40B4-BE49-F238E27FC236}">
                <a16:creationId xmlns:a16="http://schemas.microsoft.com/office/drawing/2014/main" id="{D52F3A9D-8959-0E04-AC0E-FE91546329CC}"/>
              </a:ext>
            </a:extLst>
          </p:cNvPr>
          <p:cNvPicPr>
            <a:picLocks noChangeAspect="1" noChangeArrowheads="1"/>
          </p:cNvPicPr>
          <p:nvPr/>
        </p:nvPicPr>
        <p:blipFill>
          <a:blip r:embed="rId9">
            <a:lum bright="-10000" contrast="16000"/>
          </a:blip>
          <a:srcRect/>
          <a:stretch>
            <a:fillRect/>
          </a:stretch>
        </p:blipFill>
        <p:spPr bwMode="auto">
          <a:xfrm>
            <a:off x="2339975" y="4124325"/>
            <a:ext cx="4032250" cy="27336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84331" name="Rettangolo 1">
            <a:extLst>
              <a:ext uri="{FF2B5EF4-FFF2-40B4-BE49-F238E27FC236}">
                <a16:creationId xmlns:a16="http://schemas.microsoft.com/office/drawing/2014/main" id="{D4D76C6C-8E8C-5E91-AF20-16FF0983395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1">
            <a:extLst>
              <a:ext uri="{FF2B5EF4-FFF2-40B4-BE49-F238E27FC236}">
                <a16:creationId xmlns:a16="http://schemas.microsoft.com/office/drawing/2014/main" id="{D1765C4D-6A45-B27A-4286-FB1C33C73D0B}"/>
              </a:ext>
            </a:extLst>
          </p:cNvPr>
          <p:cNvSpPr>
            <a:spLocks noGrp="1"/>
          </p:cNvSpPr>
          <p:nvPr>
            <p:ph type="sldNum" sz="quarter" idx="12"/>
          </p:nvPr>
        </p:nvSpPr>
        <p:spPr>
          <a:xfrm>
            <a:off x="4579079" y="6243601"/>
            <a:ext cx="585788" cy="400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C49F84D3-0654-4248-805E-7F0AF2AFEE93}" type="slidenum">
              <a:rPr lang="it-IT" altLang="it-CH" sz="1400" b="1" smtClean="0">
                <a:solidFill>
                  <a:srgbClr val="FFFFFF"/>
                </a:solidFill>
              </a:rPr>
              <a:pPr algn="ctr">
                <a:spcBef>
                  <a:spcPct val="0"/>
                </a:spcBef>
                <a:buFontTx/>
                <a:buNone/>
              </a:pPr>
              <a:t>53</a:t>
            </a:fld>
            <a:endParaRPr lang="it-IT" altLang="it-CH" sz="1400" b="1">
              <a:solidFill>
                <a:srgbClr val="FFFFFF"/>
              </a:solidFill>
            </a:endParaRPr>
          </a:p>
        </p:txBody>
      </p:sp>
      <p:pic>
        <p:nvPicPr>
          <p:cNvPr id="306179" name="Picture 2" descr="An Israeli Home Sale">
            <a:extLst>
              <a:ext uri="{FF2B5EF4-FFF2-40B4-BE49-F238E27FC236}">
                <a16:creationId xmlns:a16="http://schemas.microsoft.com/office/drawing/2014/main" id="{EE3198B7-181E-97E5-1196-B740C8EB9233}"/>
              </a:ext>
            </a:extLst>
          </p:cNvPr>
          <p:cNvPicPr>
            <a:picLocks noChangeAspect="1" noChangeArrowheads="1"/>
          </p:cNvPicPr>
          <p:nvPr/>
        </p:nvPicPr>
        <p:blipFill>
          <a:blip r:embed="rId3"/>
          <a:srcRect/>
          <a:stretch>
            <a:fillRect/>
          </a:stretch>
        </p:blipFill>
        <p:spPr bwMode="auto">
          <a:xfrm>
            <a:off x="285750" y="214313"/>
            <a:ext cx="4206819" cy="305537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6372" name="TextBox 3">
            <a:extLst>
              <a:ext uri="{FF2B5EF4-FFF2-40B4-BE49-F238E27FC236}">
                <a16:creationId xmlns:a16="http://schemas.microsoft.com/office/drawing/2014/main" id="{29B037E4-25A4-8575-488E-668B7413E907}"/>
              </a:ext>
            </a:extLst>
          </p:cNvPr>
          <p:cNvSpPr txBox="1">
            <a:spLocks noChangeArrowheads="1"/>
          </p:cNvSpPr>
          <p:nvPr/>
        </p:nvSpPr>
        <p:spPr bwMode="auto">
          <a:xfrm>
            <a:off x="1449903" y="3311317"/>
            <a:ext cx="2592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200" dirty="0">
                <a:solidFill>
                  <a:srgbClr val="FFFFFF"/>
                </a:solidFill>
              </a:rPr>
              <a:t>فيلا فلسطينية صادرها الصهاينة عام 1948.</a:t>
            </a:r>
            <a:endParaRPr lang="it-IT" altLang="it-CH" sz="1200" dirty="0">
              <a:solidFill>
                <a:srgbClr val="FFFFFF"/>
              </a:solidFill>
            </a:endParaRPr>
          </a:p>
        </p:txBody>
      </p:sp>
      <p:sp>
        <p:nvSpPr>
          <p:cNvPr id="186373" name="TextBox 5">
            <a:extLst>
              <a:ext uri="{FF2B5EF4-FFF2-40B4-BE49-F238E27FC236}">
                <a16:creationId xmlns:a16="http://schemas.microsoft.com/office/drawing/2014/main" id="{23255F66-7F46-5BD1-C78F-8822A0AF2544}"/>
              </a:ext>
            </a:extLst>
          </p:cNvPr>
          <p:cNvSpPr txBox="1">
            <a:spLocks noChangeArrowheads="1"/>
          </p:cNvSpPr>
          <p:nvPr/>
        </p:nvSpPr>
        <p:spPr bwMode="auto">
          <a:xfrm>
            <a:off x="4958969" y="714360"/>
            <a:ext cx="114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ar-AE" altLang="it-CH" sz="1200" dirty="0">
                <a:solidFill>
                  <a:srgbClr val="FFFFFF"/>
                </a:solidFill>
              </a:rPr>
              <a:t>بيت القطمون في القدس. تمت مصادرتها عام 1948</a:t>
            </a:r>
            <a:endParaRPr lang="en-US" altLang="it-CH" sz="1200" dirty="0">
              <a:solidFill>
                <a:srgbClr val="FFFFFF"/>
              </a:solidFill>
            </a:endParaRPr>
          </a:p>
        </p:txBody>
      </p:sp>
      <p:pic>
        <p:nvPicPr>
          <p:cNvPr id="306183" name="Picture 8" descr="http://australiansforpalestine.com/wp-content/uploads/2009/08/Palestinina-house-in-Qatamon1.jpg">
            <a:extLst>
              <a:ext uri="{FF2B5EF4-FFF2-40B4-BE49-F238E27FC236}">
                <a16:creationId xmlns:a16="http://schemas.microsoft.com/office/drawing/2014/main" id="{113EFD26-E9A0-C8B3-3EBB-BBC062337D0F}"/>
              </a:ext>
            </a:extLst>
          </p:cNvPr>
          <p:cNvPicPr>
            <a:picLocks noChangeAspect="1" noChangeArrowheads="1"/>
          </p:cNvPicPr>
          <p:nvPr/>
        </p:nvPicPr>
        <p:blipFill>
          <a:blip r:embed="rId4"/>
          <a:srcRect/>
          <a:stretch>
            <a:fillRect/>
          </a:stretch>
        </p:blipFill>
        <p:spPr bwMode="auto">
          <a:xfrm>
            <a:off x="5322888" y="3990975"/>
            <a:ext cx="3540125" cy="2652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43431" name="TextBox 8">
            <a:extLst>
              <a:ext uri="{FF2B5EF4-FFF2-40B4-BE49-F238E27FC236}">
                <a16:creationId xmlns:a16="http://schemas.microsoft.com/office/drawing/2014/main" id="{E71F4DA3-D028-3C6E-B3DE-4C0E1779ECA3}"/>
              </a:ext>
            </a:extLst>
          </p:cNvPr>
          <p:cNvSpPr txBox="1">
            <a:spLocks noChangeArrowheads="1"/>
          </p:cNvSpPr>
          <p:nvPr/>
        </p:nvSpPr>
        <p:spPr bwMode="auto">
          <a:xfrm>
            <a:off x="4731061" y="1741999"/>
            <a:ext cx="1258209" cy="1877437"/>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600" b="1" dirty="0">
                <a:solidFill>
                  <a:schemeClr val="accent4">
                    <a:lumMod val="10000"/>
                  </a:schemeClr>
                </a:solidFill>
              </a:rPr>
              <a:t>1948-49</a:t>
            </a:r>
            <a:r>
              <a:rPr lang="it-CH" altLang="it-CH" sz="1600" b="1" u="sng" dirty="0">
                <a:solidFill>
                  <a:schemeClr val="accent4">
                    <a:lumMod val="10000"/>
                  </a:schemeClr>
                </a:solidFill>
              </a:rPr>
              <a:t> </a:t>
            </a:r>
          </a:p>
          <a:p>
            <a:pPr algn="ctr" eaLnBrk="1" hangingPunct="1">
              <a:spcBef>
                <a:spcPct val="0"/>
              </a:spcBef>
              <a:buFontTx/>
              <a:buNone/>
              <a:defRPr/>
            </a:pPr>
            <a:r>
              <a:rPr lang="ar-AE" altLang="it-CH" sz="2000" b="1" dirty="0">
                <a:solidFill>
                  <a:schemeClr val="accent4">
                    <a:lumMod val="10000"/>
                  </a:schemeClr>
                </a:solidFill>
              </a:rPr>
              <a:t>ويصادر الصهاينة الممتلكات الفلسطينية ويحتلونها</a:t>
            </a:r>
            <a:endParaRPr lang="it-IT" altLang="it-CH" sz="2000" b="1" dirty="0">
              <a:solidFill>
                <a:schemeClr val="accent4">
                  <a:lumMod val="10000"/>
                </a:schemeClr>
              </a:solidFill>
            </a:endParaRPr>
          </a:p>
        </p:txBody>
      </p:sp>
      <p:sp>
        <p:nvSpPr>
          <p:cNvPr id="186376" name="TextBox 10">
            <a:extLst>
              <a:ext uri="{FF2B5EF4-FFF2-40B4-BE49-F238E27FC236}">
                <a16:creationId xmlns:a16="http://schemas.microsoft.com/office/drawing/2014/main" id="{1E2BFE1A-91A8-1096-4534-D22942F54D67}"/>
              </a:ext>
            </a:extLst>
          </p:cNvPr>
          <p:cNvSpPr txBox="1">
            <a:spLocks noChangeArrowheads="1"/>
          </p:cNvSpPr>
          <p:nvPr/>
        </p:nvSpPr>
        <p:spPr bwMode="auto">
          <a:xfrm>
            <a:off x="4485058" y="5198292"/>
            <a:ext cx="8620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200" dirty="0">
                <a:solidFill>
                  <a:srgbClr val="FFFFFF"/>
                </a:solidFill>
              </a:rPr>
              <a:t>واليوم بيوت دير ياسين يسكنها الصهاينة</a:t>
            </a:r>
            <a:endParaRPr lang="it-IT" altLang="it-CH" sz="1200" dirty="0">
              <a:solidFill>
                <a:srgbClr val="FFFFFF"/>
              </a:solidFill>
            </a:endParaRPr>
          </a:p>
        </p:txBody>
      </p:sp>
      <p:sp>
        <p:nvSpPr>
          <p:cNvPr id="161801" name="TextBox 11">
            <a:extLst>
              <a:ext uri="{FF2B5EF4-FFF2-40B4-BE49-F238E27FC236}">
                <a16:creationId xmlns:a16="http://schemas.microsoft.com/office/drawing/2014/main" id="{3DA75B4D-E80D-8AE3-5092-EDDF2360B572}"/>
              </a:ext>
            </a:extLst>
          </p:cNvPr>
          <p:cNvSpPr txBox="1">
            <a:spLocks noChangeArrowheads="1"/>
          </p:cNvSpPr>
          <p:nvPr/>
        </p:nvSpPr>
        <p:spPr bwMode="auto">
          <a:xfrm>
            <a:off x="4414308" y="4147102"/>
            <a:ext cx="862013" cy="64633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ar-AE" altLang="it-CH" sz="1200" dirty="0"/>
              <a:t>مصادرة منزل فلسطيني</a:t>
            </a:r>
            <a:endParaRPr lang="it-IT" altLang="it-CH" sz="1200" dirty="0"/>
          </a:p>
        </p:txBody>
      </p:sp>
      <p:pic>
        <p:nvPicPr>
          <p:cNvPr id="186378" name="Immagine 2">
            <a:extLst>
              <a:ext uri="{FF2B5EF4-FFF2-40B4-BE49-F238E27FC236}">
                <a16:creationId xmlns:a16="http://schemas.microsoft.com/office/drawing/2014/main" id="{E94A0857-C606-A6EA-2FAD-1DEF4B6D1756}"/>
              </a:ext>
            </a:extLst>
          </p:cNvPr>
          <p:cNvPicPr>
            <a:picLocks noChangeAspect="1"/>
          </p:cNvPicPr>
          <p:nvPr/>
        </p:nvPicPr>
        <p:blipFill>
          <a:blip r:embed="rId5">
            <a:extLst>
              <a:ext uri="{28A0092B-C50C-407E-A947-70E740481C1C}">
                <a14:useLocalDpi xmlns:a14="http://schemas.microsoft.com/office/drawing/2010/main" val="0"/>
              </a:ext>
            </a:extLst>
          </a:blip>
          <a:srcRect l="7021" t="4333" r="12692" b="9554"/>
          <a:stretch>
            <a:fillRect/>
          </a:stretch>
        </p:blipFill>
        <p:spPr bwMode="auto">
          <a:xfrm>
            <a:off x="6227763" y="214313"/>
            <a:ext cx="2630487" cy="35766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6379" name="Immagine 4">
            <a:extLst>
              <a:ext uri="{FF2B5EF4-FFF2-40B4-BE49-F238E27FC236}">
                <a16:creationId xmlns:a16="http://schemas.microsoft.com/office/drawing/2014/main" id="{1A754345-0D90-4A36-1154-CC99994C03D5}"/>
              </a:ext>
            </a:extLst>
          </p:cNvPr>
          <p:cNvPicPr>
            <a:picLocks noChangeAspect="1"/>
          </p:cNvPicPr>
          <p:nvPr/>
        </p:nvPicPr>
        <p:blipFill>
          <a:blip r:embed="rId6">
            <a:extLst>
              <a:ext uri="{28A0092B-C50C-407E-A947-70E740481C1C}">
                <a14:useLocalDpi xmlns:a14="http://schemas.microsoft.com/office/drawing/2010/main" val="0"/>
              </a:ext>
            </a:extLst>
          </a:blip>
          <a:srcRect l="5301" t="6340" r="8936" b="11743"/>
          <a:stretch>
            <a:fillRect/>
          </a:stretch>
        </p:blipFill>
        <p:spPr bwMode="auto">
          <a:xfrm>
            <a:off x="242887" y="3645024"/>
            <a:ext cx="4223493" cy="299866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6380" name="Rettangolo 11">
            <a:extLst>
              <a:ext uri="{FF2B5EF4-FFF2-40B4-BE49-F238E27FC236}">
                <a16:creationId xmlns:a16="http://schemas.microsoft.com/office/drawing/2014/main" id="{0E6C5635-6068-96F3-1B58-56327AE6B15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egnaposto numero diapositiva 1">
            <a:extLst>
              <a:ext uri="{FF2B5EF4-FFF2-40B4-BE49-F238E27FC236}">
                <a16:creationId xmlns:a16="http://schemas.microsoft.com/office/drawing/2014/main" id="{936DFA41-4BB0-6D79-8768-B38DCA5762F3}"/>
              </a:ext>
            </a:extLst>
          </p:cNvPr>
          <p:cNvSpPr>
            <a:spLocks noGrp="1" noChangeArrowheads="1"/>
          </p:cNvSpPr>
          <p:nvPr>
            <p:ph type="sldNum" sz="quarter" idx="12"/>
          </p:nvPr>
        </p:nvSpPr>
        <p:spPr>
          <a:xfrm>
            <a:off x="7954963" y="5445125"/>
            <a:ext cx="654050" cy="568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F53C02-1077-41E4-A9A3-6A0651CDB60F}" type="slidenum">
              <a:rPr lang="it-IT" altLang="en-US" sz="1400" b="1" smtClean="0">
                <a:solidFill>
                  <a:srgbClr val="FFFFFF"/>
                </a:solidFill>
              </a:rPr>
              <a:pPr>
                <a:spcBef>
                  <a:spcPct val="0"/>
                </a:spcBef>
                <a:buFontTx/>
                <a:buNone/>
              </a:pPr>
              <a:t>54</a:t>
            </a:fld>
            <a:endParaRPr lang="it-IT" altLang="en-US" sz="1400" b="1">
              <a:solidFill>
                <a:srgbClr val="FFFFFF"/>
              </a:solidFill>
            </a:endParaRPr>
          </a:p>
        </p:txBody>
      </p:sp>
      <p:pic>
        <p:nvPicPr>
          <p:cNvPr id="188419" name="Immagine 5">
            <a:extLst>
              <a:ext uri="{FF2B5EF4-FFF2-40B4-BE49-F238E27FC236}">
                <a16:creationId xmlns:a16="http://schemas.microsoft.com/office/drawing/2014/main" id="{25FD1BB3-98B0-421B-5068-1643838653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813" y="549275"/>
            <a:ext cx="8334375" cy="4468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D229A5CC-D322-A7CB-7EF9-FF11083FB962}"/>
              </a:ext>
            </a:extLst>
          </p:cNvPr>
          <p:cNvSpPr txBox="1"/>
          <p:nvPr/>
        </p:nvSpPr>
        <p:spPr>
          <a:xfrm flipH="1">
            <a:off x="1189038" y="5292725"/>
            <a:ext cx="6765925" cy="646113"/>
          </a:xfrm>
          <a:prstGeom prst="rect">
            <a:avLst/>
          </a:prstGeom>
          <a:solidFill>
            <a:srgbClr val="FFFF00"/>
          </a:solidFill>
          <a:ln w="12700">
            <a:solidFill>
              <a:schemeClr val="accent4">
                <a:lumMod val="10000"/>
              </a:schemeClr>
            </a:solidFill>
          </a:ln>
        </p:spPr>
        <p:txBody>
          <a:bodyPr>
            <a:spAutoFit/>
          </a:bodyPr>
          <a:lstStyle/>
          <a:p>
            <a:pPr algn="ctr">
              <a:defRPr/>
            </a:pPr>
            <a:r>
              <a:rPr lang="ar-AE" b="1" dirty="0">
                <a:solidFill>
                  <a:schemeClr val="accent4">
                    <a:lumMod val="10000"/>
                  </a:schemeClr>
                </a:solidFill>
              </a:rPr>
              <a:t>1935 - الطالبية. تم الاستيلاء على هذه الضاحية في القدس التي تضم مجتمعًا عربيًا مسيحيًا ثريًا من قبل الصهاينة في عام 1948</a:t>
            </a:r>
            <a:endParaRPr lang="en-US" b="1" dirty="0">
              <a:solidFill>
                <a:schemeClr val="accent4">
                  <a:lumMod val="10000"/>
                </a:schemeClr>
              </a:solidFill>
            </a:endParaRPr>
          </a:p>
        </p:txBody>
      </p:sp>
      <p:sp>
        <p:nvSpPr>
          <p:cNvPr id="188421" name="Rettangolo 5">
            <a:extLst>
              <a:ext uri="{FF2B5EF4-FFF2-40B4-BE49-F238E27FC236}">
                <a16:creationId xmlns:a16="http://schemas.microsoft.com/office/drawing/2014/main" id="{7AC938FE-E92C-6E02-7D3C-5C5DCA9506E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88422" name="CasellaDiTesto 1">
            <a:extLst>
              <a:ext uri="{FF2B5EF4-FFF2-40B4-BE49-F238E27FC236}">
                <a16:creationId xmlns:a16="http://schemas.microsoft.com/office/drawing/2014/main" id="{7F9C0299-C58D-E656-F5E1-7D35BBB1319B}"/>
              </a:ext>
            </a:extLst>
          </p:cNvPr>
          <p:cNvSpPr txBox="1">
            <a:spLocks noChangeArrowheads="1"/>
          </p:cNvSpPr>
          <p:nvPr/>
        </p:nvSpPr>
        <p:spPr bwMode="auto">
          <a:xfrm>
            <a:off x="2771689" y="6000948"/>
            <a:ext cx="36006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400" dirty="0"/>
              <a:t>تزعم الدعاية الصهيونية أن الفلسطينيين يعيشون في الخيام.</a:t>
            </a:r>
            <a:endParaRPr lang="en-US" altLang="en-US" sz="14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5" name="Picture 2">
            <a:extLst>
              <a:ext uri="{FF2B5EF4-FFF2-40B4-BE49-F238E27FC236}">
                <a16:creationId xmlns:a16="http://schemas.microsoft.com/office/drawing/2014/main" id="{C5C16D8E-1C24-79B6-FB5C-50116606181F}"/>
              </a:ext>
            </a:extLst>
          </p:cNvPr>
          <p:cNvPicPr>
            <a:picLocks noChangeAspect="1" noChangeArrowheads="1"/>
          </p:cNvPicPr>
          <p:nvPr/>
        </p:nvPicPr>
        <p:blipFill>
          <a:blip r:embed="rId3"/>
          <a:srcRect/>
          <a:stretch>
            <a:fillRect/>
          </a:stretch>
        </p:blipFill>
        <p:spPr bwMode="auto">
          <a:xfrm>
            <a:off x="179388" y="188913"/>
            <a:ext cx="3338512" cy="1406525"/>
          </a:xfrm>
          <a:prstGeom prst="rect">
            <a:avLst/>
          </a:prstGeom>
          <a:ln>
            <a:noFill/>
          </a:ln>
          <a:effectLst>
            <a:outerShdw blurRad="292100" dist="139700" dir="2700000" algn="tl" rotWithShape="0">
              <a:srgbClr val="333333">
                <a:alpha val="65000"/>
              </a:srgbClr>
            </a:outerShdw>
          </a:effectLst>
        </p:spPr>
      </p:pic>
      <p:sp>
        <p:nvSpPr>
          <p:cNvPr id="206851" name="Text Box 3">
            <a:extLst>
              <a:ext uri="{FF2B5EF4-FFF2-40B4-BE49-F238E27FC236}">
                <a16:creationId xmlns:a16="http://schemas.microsoft.com/office/drawing/2014/main" id="{39831910-4F79-24C3-F5AD-1C5C39C1DFBE}"/>
              </a:ext>
            </a:extLst>
          </p:cNvPr>
          <p:cNvSpPr txBox="1">
            <a:spLocks noChangeArrowheads="1"/>
          </p:cNvSpPr>
          <p:nvPr/>
        </p:nvSpPr>
        <p:spPr bwMode="auto">
          <a:xfrm>
            <a:off x="174099" y="1733550"/>
            <a:ext cx="3338512" cy="1815882"/>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800" b="1" dirty="0">
                <a:solidFill>
                  <a:schemeClr val="accent4">
                    <a:lumMod val="10000"/>
                  </a:schemeClr>
                </a:solidFill>
              </a:rPr>
              <a:t>1949 - الأمم المتحدة تنشئ وكالة الأونروا، وهي وكالة لمساعدة اللاجئين الفلسطينيين.</a:t>
            </a:r>
            <a:endParaRPr lang="en-US" altLang="it-CH" sz="1400" b="1" dirty="0">
              <a:solidFill>
                <a:schemeClr val="accent4">
                  <a:lumMod val="10000"/>
                </a:schemeClr>
              </a:solidFill>
            </a:endParaRPr>
          </a:p>
        </p:txBody>
      </p:sp>
      <p:pic>
        <p:nvPicPr>
          <p:cNvPr id="161797" name="Picture 4">
            <a:extLst>
              <a:ext uri="{FF2B5EF4-FFF2-40B4-BE49-F238E27FC236}">
                <a16:creationId xmlns:a16="http://schemas.microsoft.com/office/drawing/2014/main" id="{12579F4D-C369-3FA6-5543-58E22C8F19FA}"/>
              </a:ext>
            </a:extLst>
          </p:cNvPr>
          <p:cNvPicPr>
            <a:picLocks noChangeAspect="1" noChangeArrowheads="1"/>
          </p:cNvPicPr>
          <p:nvPr/>
        </p:nvPicPr>
        <p:blipFill>
          <a:blip r:embed="rId4">
            <a:lum bright="-10000" contrast="10000"/>
          </a:blip>
          <a:srcRect/>
          <a:stretch>
            <a:fillRect/>
          </a:stretch>
        </p:blipFill>
        <p:spPr bwMode="auto">
          <a:xfrm>
            <a:off x="6011863" y="2492375"/>
            <a:ext cx="2952750" cy="21351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798" name="Picture 5">
            <a:extLst>
              <a:ext uri="{FF2B5EF4-FFF2-40B4-BE49-F238E27FC236}">
                <a16:creationId xmlns:a16="http://schemas.microsoft.com/office/drawing/2014/main" id="{C5955E9F-D62B-5436-B38C-00674CCE4E89}"/>
              </a:ext>
            </a:extLst>
          </p:cNvPr>
          <p:cNvPicPr>
            <a:picLocks noChangeAspect="1" noChangeArrowheads="1"/>
          </p:cNvPicPr>
          <p:nvPr/>
        </p:nvPicPr>
        <p:blipFill>
          <a:blip r:embed="rId5">
            <a:lum bright="-10000" contrast="10000"/>
          </a:blip>
          <a:srcRect/>
          <a:stretch>
            <a:fillRect/>
          </a:stretch>
        </p:blipFill>
        <p:spPr bwMode="auto">
          <a:xfrm>
            <a:off x="3059113" y="4724400"/>
            <a:ext cx="2808287" cy="19827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799" name="Picture 6">
            <a:extLst>
              <a:ext uri="{FF2B5EF4-FFF2-40B4-BE49-F238E27FC236}">
                <a16:creationId xmlns:a16="http://schemas.microsoft.com/office/drawing/2014/main" id="{DEDC5C67-DC08-269C-00E1-ADA199B1FC2D}"/>
              </a:ext>
            </a:extLst>
          </p:cNvPr>
          <p:cNvPicPr>
            <a:picLocks noChangeAspect="1" noChangeArrowheads="1"/>
          </p:cNvPicPr>
          <p:nvPr/>
        </p:nvPicPr>
        <p:blipFill>
          <a:blip r:embed="rId6">
            <a:lum bright="-10000" contrast="10000"/>
          </a:blip>
          <a:srcRect/>
          <a:stretch>
            <a:fillRect/>
          </a:stretch>
        </p:blipFill>
        <p:spPr bwMode="auto">
          <a:xfrm>
            <a:off x="179388" y="4724400"/>
            <a:ext cx="2808287" cy="19843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0" name="Picture 7">
            <a:extLst>
              <a:ext uri="{FF2B5EF4-FFF2-40B4-BE49-F238E27FC236}">
                <a16:creationId xmlns:a16="http://schemas.microsoft.com/office/drawing/2014/main" id="{F826A75E-89E0-3776-2F08-AC7CD78A702D}"/>
              </a:ext>
            </a:extLst>
          </p:cNvPr>
          <p:cNvPicPr>
            <a:picLocks noChangeAspect="1" noChangeArrowheads="1"/>
          </p:cNvPicPr>
          <p:nvPr/>
        </p:nvPicPr>
        <p:blipFill>
          <a:blip r:embed="rId7">
            <a:lum bright="-10000" contrast="10000"/>
          </a:blip>
          <a:srcRect/>
          <a:stretch>
            <a:fillRect/>
          </a:stretch>
        </p:blipFill>
        <p:spPr bwMode="auto">
          <a:xfrm>
            <a:off x="3657075" y="1733550"/>
            <a:ext cx="2210326" cy="28908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1" name="Picture 8" descr="unwra fornisce acqua">
            <a:extLst>
              <a:ext uri="{FF2B5EF4-FFF2-40B4-BE49-F238E27FC236}">
                <a16:creationId xmlns:a16="http://schemas.microsoft.com/office/drawing/2014/main" id="{5D1339F3-F45B-444E-98BD-9A4C3558597A}"/>
              </a:ext>
            </a:extLst>
          </p:cNvPr>
          <p:cNvPicPr>
            <a:picLocks noChangeAspect="1" noChangeArrowheads="1"/>
          </p:cNvPicPr>
          <p:nvPr/>
        </p:nvPicPr>
        <p:blipFill>
          <a:blip r:embed="rId8">
            <a:lum bright="-10000" contrast="10000"/>
          </a:blip>
          <a:srcRect/>
          <a:stretch>
            <a:fillRect/>
          </a:stretch>
        </p:blipFill>
        <p:spPr bwMode="auto">
          <a:xfrm>
            <a:off x="6011863" y="188913"/>
            <a:ext cx="2952750" cy="22336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2" name="Picture 9" descr="rj-wadidleil-32">
            <a:extLst>
              <a:ext uri="{FF2B5EF4-FFF2-40B4-BE49-F238E27FC236}">
                <a16:creationId xmlns:a16="http://schemas.microsoft.com/office/drawing/2014/main" id="{4B6B372A-B792-9D60-90B0-E2846C10761F}"/>
              </a:ext>
            </a:extLst>
          </p:cNvPr>
          <p:cNvPicPr>
            <a:picLocks noChangeAspect="1" noChangeArrowheads="1"/>
          </p:cNvPicPr>
          <p:nvPr/>
        </p:nvPicPr>
        <p:blipFill>
          <a:blip r:embed="rId9">
            <a:lum bright="-10000" contrast="10000"/>
          </a:blip>
          <a:srcRect/>
          <a:stretch>
            <a:fillRect/>
          </a:stretch>
        </p:blipFill>
        <p:spPr bwMode="auto">
          <a:xfrm>
            <a:off x="6011863" y="4746625"/>
            <a:ext cx="2952750" cy="19843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3" name="Picture 11" descr="C:\Users\Enrico\Desktop\El Sultan camp jpeg.jpg">
            <a:extLst>
              <a:ext uri="{FF2B5EF4-FFF2-40B4-BE49-F238E27FC236}">
                <a16:creationId xmlns:a16="http://schemas.microsoft.com/office/drawing/2014/main" id="{3D903DA8-4695-4B48-9C60-5927AB185DE8}"/>
              </a:ext>
            </a:extLst>
          </p:cNvPr>
          <p:cNvPicPr>
            <a:picLocks noChangeAspect="1" noChangeArrowheads="1"/>
          </p:cNvPicPr>
          <p:nvPr/>
        </p:nvPicPr>
        <p:blipFill>
          <a:blip r:embed="rId10"/>
          <a:srcRect/>
          <a:stretch>
            <a:fillRect/>
          </a:stretch>
        </p:blipFill>
        <p:spPr bwMode="auto">
          <a:xfrm>
            <a:off x="3657075" y="190500"/>
            <a:ext cx="2210325" cy="14128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90475" name="Slide Number Placeholder 3">
            <a:extLst>
              <a:ext uri="{FF2B5EF4-FFF2-40B4-BE49-F238E27FC236}">
                <a16:creationId xmlns:a16="http://schemas.microsoft.com/office/drawing/2014/main" id="{1DD49941-556B-6210-AE79-05F9E63B6D69}"/>
              </a:ext>
            </a:extLst>
          </p:cNvPr>
          <p:cNvSpPr>
            <a:spLocks noGrp="1"/>
          </p:cNvSpPr>
          <p:nvPr>
            <p:ph type="sldNum" sz="quarter" idx="12"/>
          </p:nvPr>
        </p:nvSpPr>
        <p:spPr>
          <a:xfrm>
            <a:off x="1727200" y="4178300"/>
            <a:ext cx="431800"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90FEE8F-3165-4A1E-9D59-8646CE7993D3}" type="slidenum">
              <a:rPr lang="it-IT" altLang="it-CH" sz="1400" b="1" smtClean="0">
                <a:solidFill>
                  <a:srgbClr val="FFFFFF"/>
                </a:solidFill>
              </a:rPr>
              <a:pPr>
                <a:spcBef>
                  <a:spcPct val="0"/>
                </a:spcBef>
                <a:buFontTx/>
                <a:buNone/>
              </a:pPr>
              <a:t>55</a:t>
            </a:fld>
            <a:endParaRPr lang="it-IT" altLang="it-CH" sz="1400" b="1">
              <a:solidFill>
                <a:srgbClr val="FFFFFF"/>
              </a:solidFill>
            </a:endParaRPr>
          </a:p>
        </p:txBody>
      </p:sp>
      <p:sp>
        <p:nvSpPr>
          <p:cNvPr id="190476" name="Rettangolo 1">
            <a:extLst>
              <a:ext uri="{FF2B5EF4-FFF2-40B4-BE49-F238E27FC236}">
                <a16:creationId xmlns:a16="http://schemas.microsoft.com/office/drawing/2014/main" id="{F8263FB9-7878-78D8-D049-57D5FE7EEB5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B1766424-F225-3276-3314-CEBB00057B4F}"/>
              </a:ext>
            </a:extLst>
          </p:cNvPr>
          <p:cNvSpPr txBox="1"/>
          <p:nvPr/>
        </p:nvSpPr>
        <p:spPr>
          <a:xfrm>
            <a:off x="538956" y="3735169"/>
            <a:ext cx="2808287" cy="369332"/>
          </a:xfrm>
          <a:prstGeom prst="rect">
            <a:avLst/>
          </a:prstGeom>
          <a:noFill/>
        </p:spPr>
        <p:txBody>
          <a:bodyPr wrap="square" rtlCol="0">
            <a:spAutoFit/>
          </a:bodyPr>
          <a:lstStyle/>
          <a:p>
            <a:r>
              <a:rPr lang="ar-AE"/>
              <a:t>بدأت الأونروا نشاطها عام 1950</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Slide Number Placeholder 3">
            <a:extLst>
              <a:ext uri="{FF2B5EF4-FFF2-40B4-BE49-F238E27FC236}">
                <a16:creationId xmlns:a16="http://schemas.microsoft.com/office/drawing/2014/main" id="{C2C24910-BC9B-9FAB-A0C3-B07CFD520A44}"/>
              </a:ext>
            </a:extLst>
          </p:cNvPr>
          <p:cNvSpPr>
            <a:spLocks noGrp="1"/>
          </p:cNvSpPr>
          <p:nvPr>
            <p:ph type="sldNum" sz="quarter" idx="12"/>
          </p:nvPr>
        </p:nvSpPr>
        <p:spPr>
          <a:xfrm>
            <a:off x="7523163" y="5800725"/>
            <a:ext cx="627062"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366E00A-6B74-4F8F-9A49-5CEBDE21A44C}" type="slidenum">
              <a:rPr lang="it-IT" altLang="it-CH" sz="1400" b="1" smtClean="0"/>
              <a:pPr>
                <a:spcBef>
                  <a:spcPct val="0"/>
                </a:spcBef>
                <a:buFontTx/>
                <a:buNone/>
              </a:pPr>
              <a:t>56</a:t>
            </a:fld>
            <a:endParaRPr lang="it-IT" altLang="it-CH" sz="1400" b="1"/>
          </a:p>
        </p:txBody>
      </p:sp>
      <p:sp>
        <p:nvSpPr>
          <p:cNvPr id="198660" name="Text Box 3">
            <a:extLst>
              <a:ext uri="{FF2B5EF4-FFF2-40B4-BE49-F238E27FC236}">
                <a16:creationId xmlns:a16="http://schemas.microsoft.com/office/drawing/2014/main" id="{D5AB1578-C1E8-3B97-D8CA-E743E1DB1B70}"/>
              </a:ext>
            </a:extLst>
          </p:cNvPr>
          <p:cNvSpPr txBox="1">
            <a:spLocks noChangeArrowheads="1"/>
          </p:cNvSpPr>
          <p:nvPr/>
        </p:nvSpPr>
        <p:spPr bwMode="auto">
          <a:xfrm>
            <a:off x="4981575" y="1042988"/>
            <a:ext cx="3168650" cy="938719"/>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3400" b="1" dirty="0">
                <a:solidFill>
                  <a:schemeClr val="accent4">
                    <a:lumMod val="10000"/>
                  </a:schemeClr>
                </a:solidFill>
              </a:rPr>
              <a:t>ياسر عرفات</a:t>
            </a:r>
            <a:endParaRPr lang="en-US" altLang="it-CH" sz="3400" b="1" dirty="0">
              <a:solidFill>
                <a:schemeClr val="accent4">
                  <a:lumMod val="10000"/>
                </a:schemeClr>
              </a:solidFill>
            </a:endParaRPr>
          </a:p>
          <a:p>
            <a:pPr algn="ctr" eaLnBrk="1" hangingPunct="1">
              <a:spcBef>
                <a:spcPct val="50000"/>
              </a:spcBef>
              <a:buFontTx/>
              <a:buNone/>
              <a:defRPr/>
            </a:pPr>
            <a:r>
              <a:rPr lang="it-IT" altLang="it-CH" sz="1400" b="1" dirty="0">
                <a:solidFill>
                  <a:schemeClr val="accent4">
                    <a:lumMod val="10000"/>
                  </a:schemeClr>
                </a:solidFill>
              </a:rPr>
              <a:t>(</a:t>
            </a:r>
            <a:r>
              <a:rPr lang="ar-AE" altLang="it-CH" sz="1400" b="1" dirty="0">
                <a:solidFill>
                  <a:schemeClr val="accent4">
                    <a:lumMod val="10000"/>
                  </a:schemeClr>
                </a:solidFill>
              </a:rPr>
              <a:t>زعيم فلسطيني</a:t>
            </a:r>
            <a:r>
              <a:rPr lang="it-IT" altLang="it-CH" sz="1400" b="1" dirty="0">
                <a:solidFill>
                  <a:schemeClr val="accent4">
                    <a:lumMod val="10000"/>
                  </a:schemeClr>
                </a:solidFill>
              </a:rPr>
              <a:t>)</a:t>
            </a:r>
            <a:endParaRPr lang="fr-CH" altLang="it-CH" sz="1400" b="1" dirty="0">
              <a:solidFill>
                <a:schemeClr val="accent4">
                  <a:lumMod val="10000"/>
                </a:schemeClr>
              </a:solidFill>
            </a:endParaRPr>
          </a:p>
        </p:txBody>
      </p:sp>
      <p:pic>
        <p:nvPicPr>
          <p:cNvPr id="157701" name="Picture 4" descr="Y Arafat">
            <a:extLst>
              <a:ext uri="{FF2B5EF4-FFF2-40B4-BE49-F238E27FC236}">
                <a16:creationId xmlns:a16="http://schemas.microsoft.com/office/drawing/2014/main" id="{764B1B1B-EA95-CCD2-B0AF-284C38ADE495}"/>
              </a:ext>
            </a:extLst>
          </p:cNvPr>
          <p:cNvPicPr>
            <a:picLocks noChangeAspect="1" noChangeArrowheads="1"/>
          </p:cNvPicPr>
          <p:nvPr/>
        </p:nvPicPr>
        <p:blipFill>
          <a:blip r:embed="rId4">
            <a:lum bright="-10000" contrast="10000"/>
          </a:blip>
          <a:srcRect/>
          <a:stretch>
            <a:fillRect/>
          </a:stretch>
        </p:blipFill>
        <p:spPr bwMode="auto">
          <a:xfrm>
            <a:off x="1046163" y="765175"/>
            <a:ext cx="3529012" cy="5327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92517" name="CasellaDiTesto 1">
            <a:extLst>
              <a:ext uri="{FF2B5EF4-FFF2-40B4-BE49-F238E27FC236}">
                <a16:creationId xmlns:a16="http://schemas.microsoft.com/office/drawing/2014/main" id="{177DD865-BA53-7697-02CA-7582B9780039}"/>
              </a:ext>
            </a:extLst>
          </p:cNvPr>
          <p:cNvSpPr txBox="1">
            <a:spLocks noChangeArrowheads="1"/>
          </p:cNvSpPr>
          <p:nvPr/>
        </p:nvSpPr>
        <p:spPr bwMode="auto">
          <a:xfrm>
            <a:off x="4897438" y="2565400"/>
            <a:ext cx="33369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2400" dirty="0"/>
              <a:t>تأسيس حركة فتح</a:t>
            </a:r>
          </a:p>
          <a:p>
            <a:pPr>
              <a:spcBef>
                <a:spcPct val="0"/>
              </a:spcBef>
              <a:buFontTx/>
              <a:buNone/>
            </a:pPr>
            <a:endParaRPr lang="ar-AE" altLang="en-US" sz="2400" dirty="0"/>
          </a:p>
          <a:p>
            <a:pPr>
              <a:spcBef>
                <a:spcPct val="0"/>
              </a:spcBef>
              <a:buFontTx/>
              <a:buNone/>
            </a:pPr>
            <a:r>
              <a:rPr lang="ar-AE" altLang="en-US" sz="2400" dirty="0"/>
              <a:t>رئيس منظمة التحرير الفلسطينية، منظمة التحرير الفلسطينية</a:t>
            </a:r>
          </a:p>
          <a:p>
            <a:pPr>
              <a:spcBef>
                <a:spcPct val="0"/>
              </a:spcBef>
              <a:buFontTx/>
              <a:buNone/>
            </a:pPr>
            <a:endParaRPr lang="ar-AE" altLang="en-US" sz="2400" dirty="0"/>
          </a:p>
          <a:p>
            <a:pPr>
              <a:spcBef>
                <a:spcPct val="0"/>
              </a:spcBef>
              <a:buFontTx/>
              <a:buNone/>
            </a:pPr>
            <a:r>
              <a:rPr lang="ar-AE" altLang="en-US" sz="2400" dirty="0"/>
              <a:t>أول رئيس للسلطة الوطنية الفلسطينية</a:t>
            </a:r>
            <a:endParaRPr lang="en-US" altLang="en-US" sz="2400" dirty="0"/>
          </a:p>
        </p:txBody>
      </p:sp>
      <p:sp>
        <p:nvSpPr>
          <p:cNvPr id="192518" name="Rettangolo 1">
            <a:extLst>
              <a:ext uri="{FF2B5EF4-FFF2-40B4-BE49-F238E27FC236}">
                <a16:creationId xmlns:a16="http://schemas.microsoft.com/office/drawing/2014/main" id="{52E14A9F-8014-2DB5-3723-425486EB46B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overrideClrMapping bg1="dk2" tx1="lt1" bg2="dk1"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3">
            <a:extLst>
              <a:ext uri="{FF2B5EF4-FFF2-40B4-BE49-F238E27FC236}">
                <a16:creationId xmlns:a16="http://schemas.microsoft.com/office/drawing/2014/main" id="{C3A2C4E2-E47C-42FB-1287-D2F964373538}"/>
              </a:ext>
            </a:extLst>
          </p:cNvPr>
          <p:cNvSpPr>
            <a:spLocks noGrp="1"/>
          </p:cNvSpPr>
          <p:nvPr>
            <p:ph type="sldNum" sz="quarter" idx="12"/>
          </p:nvPr>
        </p:nvSpPr>
        <p:spPr>
          <a:xfrm>
            <a:off x="8345488" y="5018088"/>
            <a:ext cx="517525"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6036AC-5FAC-448B-8F67-E742678EF52B}" type="slidenum">
              <a:rPr lang="it-IT" altLang="it-CH" sz="1400" b="1" smtClean="0">
                <a:solidFill>
                  <a:srgbClr val="FFFFFF"/>
                </a:solidFill>
              </a:rPr>
              <a:pPr>
                <a:spcBef>
                  <a:spcPct val="0"/>
                </a:spcBef>
                <a:buFontTx/>
                <a:buNone/>
              </a:pPr>
              <a:t>57</a:t>
            </a:fld>
            <a:endParaRPr lang="it-IT" altLang="it-CH" sz="1400" b="1">
              <a:solidFill>
                <a:srgbClr val="FFFFFF"/>
              </a:solidFill>
            </a:endParaRPr>
          </a:p>
        </p:txBody>
      </p:sp>
      <p:pic>
        <p:nvPicPr>
          <p:cNvPr id="164867" name="Picture 2" descr="religione0002">
            <a:extLst>
              <a:ext uri="{FF2B5EF4-FFF2-40B4-BE49-F238E27FC236}">
                <a16:creationId xmlns:a16="http://schemas.microsoft.com/office/drawing/2014/main" id="{B5829E02-EC94-BDA5-DDEB-E212B88A497A}"/>
              </a:ext>
            </a:extLst>
          </p:cNvPr>
          <p:cNvPicPr>
            <a:picLocks noChangeAspect="1" noChangeArrowheads="1"/>
          </p:cNvPicPr>
          <p:nvPr/>
        </p:nvPicPr>
        <p:blipFill>
          <a:blip r:embed="rId3"/>
          <a:srcRect/>
          <a:stretch>
            <a:fillRect/>
          </a:stretch>
        </p:blipFill>
        <p:spPr bwMode="auto">
          <a:xfrm>
            <a:off x="684213" y="419100"/>
            <a:ext cx="7667625" cy="5026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12996" name="Text Box 3">
            <a:extLst>
              <a:ext uri="{FF2B5EF4-FFF2-40B4-BE49-F238E27FC236}">
                <a16:creationId xmlns:a16="http://schemas.microsoft.com/office/drawing/2014/main" id="{1D29735C-7695-5EFA-6D63-37AC4C7DC067}"/>
              </a:ext>
            </a:extLst>
          </p:cNvPr>
          <p:cNvSpPr txBox="1">
            <a:spLocks noChangeArrowheads="1"/>
          </p:cNvSpPr>
          <p:nvPr/>
        </p:nvSpPr>
        <p:spPr bwMode="auto">
          <a:xfrm>
            <a:off x="654050" y="5661025"/>
            <a:ext cx="7697788" cy="461665"/>
          </a:xfrm>
          <a:prstGeom prst="rect">
            <a:avLst/>
          </a:prstGeom>
          <a:solidFill>
            <a:srgbClr val="FFFF00"/>
          </a:solidFill>
          <a:ln w="12700">
            <a:solidFill>
              <a:schemeClr val="accent4">
                <a:lumMod val="10000"/>
              </a:schemeClr>
            </a:solidFill>
          </a:ln>
        </p:spPr>
        <p:txBody>
          <a:bodyPr>
            <a:spAutoFit/>
          </a:bodyPr>
          <a:lstStyle>
            <a:lvl1pPr marL="1619250" indent="-16192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000" b="1" dirty="0">
                <a:solidFill>
                  <a:schemeClr val="accent4">
                    <a:lumMod val="10000"/>
                  </a:schemeClr>
                </a:solidFill>
              </a:rPr>
              <a:t>1950 - 1970 </a:t>
            </a:r>
            <a:r>
              <a:rPr lang="ar-AE" altLang="it-CH" sz="2400" b="1" dirty="0">
                <a:solidFill>
                  <a:schemeClr val="accent4">
                    <a:lumMod val="10000"/>
                  </a:schemeClr>
                </a:solidFill>
              </a:rPr>
              <a:t>المقاومة الفلسطينية. بالنسبة لإسرائيل فهو "إرهاب".</a:t>
            </a:r>
            <a:endParaRPr lang="it-IT" altLang="it-CH" sz="2400" b="1" dirty="0">
              <a:solidFill>
                <a:srgbClr val="FFFFFF"/>
              </a:solidFill>
            </a:endParaRPr>
          </a:p>
        </p:txBody>
      </p:sp>
      <p:sp>
        <p:nvSpPr>
          <p:cNvPr id="194565" name="Rettangolo 1">
            <a:extLst>
              <a:ext uri="{FF2B5EF4-FFF2-40B4-BE49-F238E27FC236}">
                <a16:creationId xmlns:a16="http://schemas.microsoft.com/office/drawing/2014/main" id="{BA660078-80E6-F192-0E24-75B076A17B2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Number Placeholder 3">
            <a:extLst>
              <a:ext uri="{FF2B5EF4-FFF2-40B4-BE49-F238E27FC236}">
                <a16:creationId xmlns:a16="http://schemas.microsoft.com/office/drawing/2014/main" id="{84DB456F-F380-A42D-9855-9695B2A29D0B}"/>
              </a:ext>
            </a:extLst>
          </p:cNvPr>
          <p:cNvSpPr>
            <a:spLocks noGrp="1"/>
          </p:cNvSpPr>
          <p:nvPr>
            <p:ph type="sldNum" sz="quarter" idx="12"/>
          </p:nvPr>
        </p:nvSpPr>
        <p:spPr>
          <a:xfrm>
            <a:off x="8072656" y="3221734"/>
            <a:ext cx="508000" cy="6698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03A257-0FEB-48D5-9AF8-2F4AB8191DC9}" type="slidenum">
              <a:rPr lang="it-IT" altLang="it-CH" sz="1400" b="1" smtClean="0">
                <a:solidFill>
                  <a:srgbClr val="FFFFFF"/>
                </a:solidFill>
              </a:rPr>
              <a:pPr>
                <a:spcBef>
                  <a:spcPct val="0"/>
                </a:spcBef>
                <a:buFontTx/>
                <a:buNone/>
              </a:pPr>
              <a:t>58</a:t>
            </a:fld>
            <a:endParaRPr lang="it-IT" altLang="it-CH" sz="1400" b="1" dirty="0">
              <a:solidFill>
                <a:srgbClr val="FFFFFF"/>
              </a:solidFill>
            </a:endParaRPr>
          </a:p>
        </p:txBody>
      </p:sp>
      <p:pic>
        <p:nvPicPr>
          <p:cNvPr id="338947" name="Picture 2" descr="qibya 14 ott 1953">
            <a:extLst>
              <a:ext uri="{FF2B5EF4-FFF2-40B4-BE49-F238E27FC236}">
                <a16:creationId xmlns:a16="http://schemas.microsoft.com/office/drawing/2014/main" id="{C10D8097-0753-C417-3490-DA6EE0964C05}"/>
              </a:ext>
            </a:extLst>
          </p:cNvPr>
          <p:cNvPicPr>
            <a:picLocks noChangeAspect="1" noChangeArrowheads="1"/>
          </p:cNvPicPr>
          <p:nvPr/>
        </p:nvPicPr>
        <p:blipFill>
          <a:blip r:embed="rId3"/>
          <a:srcRect/>
          <a:stretch>
            <a:fillRect/>
          </a:stretch>
        </p:blipFill>
        <p:spPr bwMode="auto">
          <a:xfrm>
            <a:off x="250825" y="3532188"/>
            <a:ext cx="4537075" cy="29892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8948" name="Picture 3" descr="Qibya">
            <a:extLst>
              <a:ext uri="{FF2B5EF4-FFF2-40B4-BE49-F238E27FC236}">
                <a16:creationId xmlns:a16="http://schemas.microsoft.com/office/drawing/2014/main" id="{7F9EC657-61EF-88EC-1E16-9430F7161912}"/>
              </a:ext>
            </a:extLst>
          </p:cNvPr>
          <p:cNvPicPr>
            <a:picLocks noChangeAspect="1" noChangeArrowheads="1"/>
          </p:cNvPicPr>
          <p:nvPr/>
        </p:nvPicPr>
        <p:blipFill>
          <a:blip r:embed="rId4"/>
          <a:srcRect/>
          <a:stretch>
            <a:fillRect/>
          </a:stretch>
        </p:blipFill>
        <p:spPr bwMode="auto">
          <a:xfrm>
            <a:off x="5002213" y="4273550"/>
            <a:ext cx="3889375" cy="22510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8949" name="Picture 4" descr="Qibya ditrutta dagli isreliani al comando di ariel sharon">
            <a:extLst>
              <a:ext uri="{FF2B5EF4-FFF2-40B4-BE49-F238E27FC236}">
                <a16:creationId xmlns:a16="http://schemas.microsoft.com/office/drawing/2014/main" id="{C6B48C0B-4A5E-35E8-4EAF-EEBCDD59F0A5}"/>
              </a:ext>
            </a:extLst>
          </p:cNvPr>
          <p:cNvPicPr>
            <a:picLocks noChangeAspect="1" noChangeArrowheads="1"/>
          </p:cNvPicPr>
          <p:nvPr/>
        </p:nvPicPr>
        <p:blipFill>
          <a:blip r:embed="rId5"/>
          <a:srcRect/>
          <a:stretch>
            <a:fillRect/>
          </a:stretch>
        </p:blipFill>
        <p:spPr bwMode="auto">
          <a:xfrm>
            <a:off x="250825" y="188913"/>
            <a:ext cx="4537075" cy="3117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032198" name="Text Box 6">
            <a:extLst>
              <a:ext uri="{FF2B5EF4-FFF2-40B4-BE49-F238E27FC236}">
                <a16:creationId xmlns:a16="http://schemas.microsoft.com/office/drawing/2014/main" id="{D33AAE78-EEF1-C3E8-995C-53946A8CAA7D}"/>
              </a:ext>
            </a:extLst>
          </p:cNvPr>
          <p:cNvSpPr txBox="1">
            <a:spLocks noChangeArrowheads="1"/>
          </p:cNvSpPr>
          <p:nvPr/>
        </p:nvSpPr>
        <p:spPr bwMode="auto">
          <a:xfrm>
            <a:off x="5186680" y="2953752"/>
            <a:ext cx="2816225" cy="830997"/>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400" b="1" dirty="0">
                <a:solidFill>
                  <a:schemeClr val="accent4">
                    <a:lumMod val="10000"/>
                  </a:schemeClr>
                </a:solidFill>
              </a:rPr>
              <a:t>إسرائيل تقوم بأعمال انتقامية دموية</a:t>
            </a:r>
            <a:endParaRPr lang="it-IT" altLang="it-CH" sz="2400" b="1" dirty="0">
              <a:solidFill>
                <a:schemeClr val="accent4">
                  <a:lumMod val="10000"/>
                </a:schemeClr>
              </a:solidFill>
            </a:endParaRPr>
          </a:p>
        </p:txBody>
      </p:sp>
      <p:sp>
        <p:nvSpPr>
          <p:cNvPr id="196615" name="Text Box 10">
            <a:extLst>
              <a:ext uri="{FF2B5EF4-FFF2-40B4-BE49-F238E27FC236}">
                <a16:creationId xmlns:a16="http://schemas.microsoft.com/office/drawing/2014/main" id="{6EBE90A7-2A99-275A-290F-42ABBFF57632}"/>
              </a:ext>
            </a:extLst>
          </p:cNvPr>
          <p:cNvSpPr txBox="1">
            <a:spLocks noChangeArrowheads="1"/>
          </p:cNvSpPr>
          <p:nvPr/>
        </p:nvSpPr>
        <p:spPr bwMode="auto">
          <a:xfrm>
            <a:off x="240600" y="6237312"/>
            <a:ext cx="4547299" cy="2923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ar-AE" altLang="it-CH" sz="1300" b="1" dirty="0">
                <a:solidFill>
                  <a:srgbClr val="000000"/>
                </a:solidFill>
              </a:rPr>
              <a:t>وتم تفجير منازل قبية أثناء الليل حتى لو كانت مأهولة. قُتل حوالي 70 شخصًا.</a:t>
            </a:r>
            <a:endParaRPr lang="it-IT" altLang="it-CH" sz="1300" b="1" dirty="0">
              <a:solidFill>
                <a:srgbClr val="000000"/>
              </a:solidFill>
            </a:endParaRPr>
          </a:p>
        </p:txBody>
      </p:sp>
      <p:pic>
        <p:nvPicPr>
          <p:cNvPr id="338953" name="Picture 11" descr="1955 l'unità 101">
            <a:extLst>
              <a:ext uri="{FF2B5EF4-FFF2-40B4-BE49-F238E27FC236}">
                <a16:creationId xmlns:a16="http://schemas.microsoft.com/office/drawing/2014/main" id="{8439CD44-1B0B-A679-1AAE-7DE98C408244}"/>
              </a:ext>
            </a:extLst>
          </p:cNvPr>
          <p:cNvPicPr>
            <a:picLocks noChangeAspect="1" noChangeArrowheads="1"/>
          </p:cNvPicPr>
          <p:nvPr/>
        </p:nvPicPr>
        <p:blipFill>
          <a:blip r:embed="rId6"/>
          <a:srcRect/>
          <a:stretch>
            <a:fillRect/>
          </a:stretch>
        </p:blipFill>
        <p:spPr bwMode="auto">
          <a:xfrm>
            <a:off x="5219700" y="188913"/>
            <a:ext cx="3462338" cy="2292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6617" name="Text Box 12">
            <a:extLst>
              <a:ext uri="{FF2B5EF4-FFF2-40B4-BE49-F238E27FC236}">
                <a16:creationId xmlns:a16="http://schemas.microsoft.com/office/drawing/2014/main" id="{BC814D23-74CF-3756-CBB6-C9AA11B78734}"/>
              </a:ext>
            </a:extLst>
          </p:cNvPr>
          <p:cNvSpPr txBox="1">
            <a:spLocks noChangeArrowheads="1"/>
          </p:cNvSpPr>
          <p:nvPr/>
        </p:nvSpPr>
        <p:spPr bwMode="auto">
          <a:xfrm>
            <a:off x="6020599" y="2557111"/>
            <a:ext cx="2232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200" b="1" dirty="0"/>
              <a:t>أعضاء الوحدة سيئة السمعة 101</a:t>
            </a:r>
            <a:endParaRPr lang="it-IT" altLang="it-CH" sz="1200" b="1" dirty="0"/>
          </a:p>
        </p:txBody>
      </p:sp>
      <p:sp>
        <p:nvSpPr>
          <p:cNvPr id="196618" name="Text Box 8">
            <a:extLst>
              <a:ext uri="{FF2B5EF4-FFF2-40B4-BE49-F238E27FC236}">
                <a16:creationId xmlns:a16="http://schemas.microsoft.com/office/drawing/2014/main" id="{24995CA3-E12C-6D42-D72B-ABF96D1723E0}"/>
              </a:ext>
            </a:extLst>
          </p:cNvPr>
          <p:cNvSpPr txBox="1">
            <a:spLocks noChangeArrowheads="1"/>
          </p:cNvSpPr>
          <p:nvPr/>
        </p:nvSpPr>
        <p:spPr bwMode="auto">
          <a:xfrm>
            <a:off x="5206683" y="3885149"/>
            <a:ext cx="312928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ar-AE" altLang="it-CH" sz="1200" b="1" dirty="0">
                <a:solidFill>
                  <a:srgbClr val="FFFFFF"/>
                </a:solidFill>
              </a:rPr>
              <a:t>مجزرة قبية بالضفة الغربية 14-15 أكتوبر 1953.</a:t>
            </a:r>
            <a:endParaRPr lang="fr-CH" altLang="it-CH" sz="1200" b="1" dirty="0">
              <a:solidFill>
                <a:srgbClr val="FFFFFF"/>
              </a:solidFill>
            </a:endParaRPr>
          </a:p>
        </p:txBody>
      </p:sp>
      <p:sp>
        <p:nvSpPr>
          <p:cNvPr id="13" name="Rettangolo 12">
            <a:extLst>
              <a:ext uri="{FF2B5EF4-FFF2-40B4-BE49-F238E27FC236}">
                <a16:creationId xmlns:a16="http://schemas.microsoft.com/office/drawing/2014/main" id="{098471D8-3375-7921-ABB6-D2971A7E64C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7">
            <a:extLst>
              <a:ext uri="{FF2B5EF4-FFF2-40B4-BE49-F238E27FC236}">
                <a16:creationId xmlns:a16="http://schemas.microsoft.com/office/drawing/2014/main" id="{0D144948-0429-3FF5-D5F7-FA6480A727DC}"/>
              </a:ext>
            </a:extLst>
          </p:cNvPr>
          <p:cNvSpPr>
            <a:spLocks noGrp="1"/>
          </p:cNvSpPr>
          <p:nvPr>
            <p:ph type="sldNum" sz="quarter" idx="12"/>
          </p:nvPr>
        </p:nvSpPr>
        <p:spPr>
          <a:xfrm>
            <a:off x="4265613" y="5949950"/>
            <a:ext cx="6127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F8E41B3-E881-4829-A32A-0DD974DA2BD5}" type="slidenum">
              <a:rPr lang="it-IT" altLang="it-CH" sz="1400" b="1" smtClean="0">
                <a:solidFill>
                  <a:srgbClr val="FFFFFF"/>
                </a:solidFill>
              </a:rPr>
              <a:pPr>
                <a:spcBef>
                  <a:spcPct val="0"/>
                </a:spcBef>
                <a:buFontTx/>
                <a:buNone/>
              </a:pPr>
              <a:t>59</a:t>
            </a:fld>
            <a:endParaRPr lang="it-IT" altLang="it-CH" sz="1400" b="1">
              <a:solidFill>
                <a:srgbClr val="FFFFFF"/>
              </a:solidFill>
            </a:endParaRPr>
          </a:p>
        </p:txBody>
      </p:sp>
      <p:pic>
        <p:nvPicPr>
          <p:cNvPr id="184323" name="Picture 3" descr="250px-Al-Farida,_Lebanon_pre-1967_war">
            <a:extLst>
              <a:ext uri="{FF2B5EF4-FFF2-40B4-BE49-F238E27FC236}">
                <a16:creationId xmlns:a16="http://schemas.microsoft.com/office/drawing/2014/main" id="{48642750-EE64-90E9-57C1-1BE08A3F8279}"/>
              </a:ext>
            </a:extLst>
          </p:cNvPr>
          <p:cNvPicPr>
            <a:picLocks noGrp="1" noChangeAspect="1" noChangeArrowheads="1"/>
          </p:cNvPicPr>
          <p:nvPr>
            <p:ph sz="quarter" idx="2"/>
          </p:nvPr>
        </p:nvPicPr>
        <p:blipFill>
          <a:blip r:embed="rId3">
            <a:lum bright="-10000" contrast="10000"/>
          </a:blip>
          <a:srcRect/>
          <a:stretch>
            <a:fillRect/>
          </a:stretch>
        </p:blipFill>
        <p:spPr>
          <a:xfrm>
            <a:off x="5338763" y="4340225"/>
            <a:ext cx="3529012" cy="2314575"/>
          </a:xfrm>
          <a:ln w="12700">
            <a:solidFill>
              <a:schemeClr val="accent4">
                <a:lumMod val="10000"/>
              </a:schemeClr>
            </a:solidFill>
          </a:ln>
          <a:effectLst>
            <a:outerShdw blurRad="292100" dist="139700" dir="2700000" algn="tl" rotWithShape="0">
              <a:srgbClr val="333333">
                <a:alpha val="65000"/>
              </a:srgbClr>
            </a:outerShdw>
          </a:effectLst>
        </p:spPr>
      </p:pic>
      <p:sp>
        <p:nvSpPr>
          <p:cNvPr id="198660" name="Text Box 4">
            <a:extLst>
              <a:ext uri="{FF2B5EF4-FFF2-40B4-BE49-F238E27FC236}">
                <a16:creationId xmlns:a16="http://schemas.microsoft.com/office/drawing/2014/main" id="{E29D6D5B-AA0B-DBDE-4B1E-83E4863305BA}"/>
              </a:ext>
            </a:extLst>
          </p:cNvPr>
          <p:cNvSpPr txBox="1">
            <a:spLocks noChangeArrowheads="1"/>
          </p:cNvSpPr>
          <p:nvPr/>
        </p:nvSpPr>
        <p:spPr bwMode="auto">
          <a:xfrm>
            <a:off x="5102227" y="3044605"/>
            <a:ext cx="37798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وتحتل إسرائيل سيناء والضفة الغربية والقدس الشرقية وقطاع غزة وجزء من مرتفعات الجولان.</a:t>
            </a:r>
            <a:endParaRPr lang="fr-CH" altLang="it-CH" sz="1800" dirty="0">
              <a:solidFill>
                <a:srgbClr val="FFFFFF"/>
              </a:solidFill>
            </a:endParaRPr>
          </a:p>
        </p:txBody>
      </p:sp>
      <p:sp>
        <p:nvSpPr>
          <p:cNvPr id="198661" name="Text Box 5">
            <a:extLst>
              <a:ext uri="{FF2B5EF4-FFF2-40B4-BE49-F238E27FC236}">
                <a16:creationId xmlns:a16="http://schemas.microsoft.com/office/drawing/2014/main" id="{EB47CDD5-8AFA-2308-3D08-2F67122D4F20}"/>
              </a:ext>
            </a:extLst>
          </p:cNvPr>
          <p:cNvSpPr txBox="1">
            <a:spLocks noChangeArrowheads="1"/>
          </p:cNvSpPr>
          <p:nvPr/>
        </p:nvSpPr>
        <p:spPr bwMode="auto">
          <a:xfrm>
            <a:off x="4545014" y="4628137"/>
            <a:ext cx="676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ar-AE" altLang="it-CH" sz="1800" dirty="0">
                <a:solidFill>
                  <a:srgbClr val="FFFFFF"/>
                </a:solidFill>
              </a:rPr>
              <a:t>حلم ناصر</a:t>
            </a:r>
            <a:endParaRPr lang="it-IT" altLang="it-CH" sz="1800" dirty="0">
              <a:solidFill>
                <a:srgbClr val="FFFFFF"/>
              </a:solidFill>
            </a:endParaRPr>
          </a:p>
        </p:txBody>
      </p:sp>
      <p:pic>
        <p:nvPicPr>
          <p:cNvPr id="184327" name="Picture 8" descr="[SPON.31.08.07.IV.jpg]">
            <a:extLst>
              <a:ext uri="{FF2B5EF4-FFF2-40B4-BE49-F238E27FC236}">
                <a16:creationId xmlns:a16="http://schemas.microsoft.com/office/drawing/2014/main" id="{85603FF7-9702-7D8D-CED4-5E5C9F7DF97A}"/>
              </a:ext>
            </a:extLst>
          </p:cNvPr>
          <p:cNvPicPr>
            <a:picLocks noChangeAspect="1" noChangeArrowheads="1"/>
          </p:cNvPicPr>
          <p:nvPr/>
        </p:nvPicPr>
        <p:blipFill>
          <a:blip r:embed="rId4"/>
          <a:srcRect l="12770" t="13899" r="15027" b="21420"/>
          <a:stretch>
            <a:fillRect/>
          </a:stretch>
        </p:blipFill>
        <p:spPr bwMode="auto">
          <a:xfrm>
            <a:off x="5332413" y="214313"/>
            <a:ext cx="3500437" cy="2428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8663" name="TextBox 10">
            <a:extLst>
              <a:ext uri="{FF2B5EF4-FFF2-40B4-BE49-F238E27FC236}">
                <a16:creationId xmlns:a16="http://schemas.microsoft.com/office/drawing/2014/main" id="{9455D5FB-21DF-FCD8-59F7-9CA6A153133B}"/>
              </a:ext>
            </a:extLst>
          </p:cNvPr>
          <p:cNvSpPr txBox="1">
            <a:spLocks noChangeArrowheads="1"/>
          </p:cNvSpPr>
          <p:nvPr/>
        </p:nvSpPr>
        <p:spPr bwMode="auto">
          <a:xfrm>
            <a:off x="4691548" y="241618"/>
            <a:ext cx="688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800" dirty="0">
                <a:solidFill>
                  <a:srgbClr val="FFFFFF"/>
                </a:solidFill>
              </a:rPr>
              <a:t>سيناء</a:t>
            </a:r>
            <a:endParaRPr lang="en-US" altLang="it-CH" sz="1800" dirty="0">
              <a:solidFill>
                <a:srgbClr val="FFFFFF"/>
              </a:solidFill>
            </a:endParaRPr>
          </a:p>
        </p:txBody>
      </p:sp>
      <p:pic>
        <p:nvPicPr>
          <p:cNvPr id="184329" name="Picture 10" descr="C:\Users\Enrico\Desktop\aa.jpg">
            <a:extLst>
              <a:ext uri="{FF2B5EF4-FFF2-40B4-BE49-F238E27FC236}">
                <a16:creationId xmlns:a16="http://schemas.microsoft.com/office/drawing/2014/main" id="{D20D7895-A0C5-6565-4640-C4F5C21E00F6}"/>
              </a:ext>
            </a:extLst>
          </p:cNvPr>
          <p:cNvPicPr>
            <a:picLocks noChangeAspect="1" noChangeArrowheads="1"/>
          </p:cNvPicPr>
          <p:nvPr/>
        </p:nvPicPr>
        <p:blipFill>
          <a:blip r:embed="rId5"/>
          <a:srcRect/>
          <a:stretch>
            <a:fillRect/>
          </a:stretch>
        </p:blipFill>
        <p:spPr bwMode="auto">
          <a:xfrm>
            <a:off x="322263" y="214313"/>
            <a:ext cx="3719512" cy="6454775"/>
          </a:xfrm>
          <a:prstGeom prst="rect">
            <a:avLst/>
          </a:prstGeom>
          <a:ln w="28575">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A7C377CD-FBD2-448A-4D84-8B75457F3A71}"/>
              </a:ext>
            </a:extLst>
          </p:cNvPr>
          <p:cNvSpPr txBox="1"/>
          <p:nvPr/>
        </p:nvSpPr>
        <p:spPr>
          <a:xfrm>
            <a:off x="441325" y="549275"/>
            <a:ext cx="1152525" cy="460375"/>
          </a:xfrm>
          <a:prstGeom prst="rect">
            <a:avLst/>
          </a:prstGeom>
          <a:noFill/>
        </p:spPr>
        <p:txBody>
          <a:bodyPr>
            <a:spAutoFit/>
          </a:bodyPr>
          <a:lstStyle/>
          <a:p>
            <a:pPr eaLnBrk="1" hangingPunct="1">
              <a:defRPr/>
            </a:pPr>
            <a:r>
              <a:rPr lang="it-CH" sz="1200" b="1" dirty="0">
                <a:solidFill>
                  <a:schemeClr val="accent4">
                    <a:lumMod val="10000"/>
                  </a:schemeClr>
                </a:solidFill>
                <a:latin typeface="Arial" charset="0"/>
                <a:cs typeface="Arial" charset="0"/>
              </a:rPr>
              <a:t>Mare Mediterraneo</a:t>
            </a:r>
          </a:p>
        </p:txBody>
      </p:sp>
      <p:sp>
        <p:nvSpPr>
          <p:cNvPr id="184326" name="Text Box 7">
            <a:extLst>
              <a:ext uri="{FF2B5EF4-FFF2-40B4-BE49-F238E27FC236}">
                <a16:creationId xmlns:a16="http://schemas.microsoft.com/office/drawing/2014/main" id="{CC129608-689D-BBB4-0CA2-AB90CA06B224}"/>
              </a:ext>
            </a:extLst>
          </p:cNvPr>
          <p:cNvSpPr txBox="1">
            <a:spLocks noChangeArrowheads="1"/>
          </p:cNvSpPr>
          <p:nvPr/>
        </p:nvSpPr>
        <p:spPr bwMode="auto">
          <a:xfrm>
            <a:off x="4123223" y="868908"/>
            <a:ext cx="1136650" cy="1785104"/>
          </a:xfrm>
          <a:prstGeom prst="rect">
            <a:avLst/>
          </a:prstGeom>
          <a:solidFill>
            <a:srgbClr val="FFFF00"/>
          </a:solidFill>
          <a:ln w="12700">
            <a:solidFill>
              <a:schemeClr val="accent4">
                <a:lumMod val="10000"/>
              </a:schemeClr>
            </a:solid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600" b="1" dirty="0">
                <a:solidFill>
                  <a:schemeClr val="accent4">
                    <a:lumMod val="10000"/>
                  </a:schemeClr>
                </a:solidFill>
                <a:cs typeface="Arial" charset="0"/>
              </a:rPr>
              <a:t>1967</a:t>
            </a:r>
          </a:p>
          <a:p>
            <a:pPr algn="ctr" eaLnBrk="1" hangingPunct="1">
              <a:spcBef>
                <a:spcPct val="50000"/>
              </a:spcBef>
              <a:buFontTx/>
              <a:buNone/>
              <a:defRPr/>
            </a:pPr>
            <a:r>
              <a:rPr lang="ar-AE" altLang="it-CH" sz="2400" b="1" dirty="0">
                <a:solidFill>
                  <a:schemeClr val="accent4">
                    <a:lumMod val="10000"/>
                  </a:schemeClr>
                </a:solidFill>
                <a:cs typeface="Arial" charset="0"/>
              </a:rPr>
              <a:t>حرب الأيام الستة</a:t>
            </a:r>
            <a:endParaRPr lang="it-IT" altLang="it-CH" sz="2400" b="1" dirty="0">
              <a:solidFill>
                <a:schemeClr val="accent4">
                  <a:lumMod val="10000"/>
                </a:schemeClr>
              </a:solidFill>
              <a:cs typeface="Arial" charset="0"/>
            </a:endParaRPr>
          </a:p>
        </p:txBody>
      </p:sp>
      <p:sp>
        <p:nvSpPr>
          <p:cNvPr id="198667" name="Rettangolo 1">
            <a:extLst>
              <a:ext uri="{FF2B5EF4-FFF2-40B4-BE49-F238E27FC236}">
                <a16:creationId xmlns:a16="http://schemas.microsoft.com/office/drawing/2014/main" id="{59D3E169-3D6E-EA00-0CE7-22AF62F8073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a:extLst>
              <a:ext uri="{FF2B5EF4-FFF2-40B4-BE49-F238E27FC236}">
                <a16:creationId xmlns:a16="http://schemas.microsoft.com/office/drawing/2014/main" id="{5C07196D-162E-BCCF-1CC5-F086FBF772A5}"/>
              </a:ext>
            </a:extLst>
          </p:cNvPr>
          <p:cNvPicPr>
            <a:picLocks noChangeAspect="1" noChangeArrowheads="1"/>
          </p:cNvPicPr>
          <p:nvPr/>
        </p:nvPicPr>
        <p:blipFill rotWithShape="1">
          <a:blip r:embed="rId3">
            <a:lum bright="-10000"/>
          </a:blip>
          <a:srcRect l="23568" r="17522" b="4568"/>
          <a:stretch/>
        </p:blipFill>
        <p:spPr bwMode="auto">
          <a:xfrm>
            <a:off x="608013" y="485775"/>
            <a:ext cx="2408237" cy="5519738"/>
          </a:xfrm>
          <a:prstGeom prst="rect">
            <a:avLst/>
          </a:prstGeom>
          <a:ln w="28575">
            <a:solidFill>
              <a:schemeClr val="tx1"/>
            </a:solidFill>
          </a:ln>
          <a:effectLst>
            <a:outerShdw blurRad="292100" dist="139700" dir="2700000" algn="tl" rotWithShape="0">
              <a:srgbClr val="333333">
                <a:alpha val="65000"/>
              </a:srgbClr>
            </a:outerShdw>
          </a:effectLst>
        </p:spPr>
      </p:pic>
      <p:pic>
        <p:nvPicPr>
          <p:cNvPr id="3" name="Picture 4" descr="Buona Mappa topografica della Palestina">
            <a:extLst>
              <a:ext uri="{FF2B5EF4-FFF2-40B4-BE49-F238E27FC236}">
                <a16:creationId xmlns:a16="http://schemas.microsoft.com/office/drawing/2014/main" id="{E404ECD5-8CF2-C95C-2842-3F87D571F462}"/>
              </a:ext>
            </a:extLst>
          </p:cNvPr>
          <p:cNvPicPr>
            <a:picLocks noChangeAspect="1" noChangeArrowheads="1"/>
          </p:cNvPicPr>
          <p:nvPr/>
        </p:nvPicPr>
        <p:blipFill>
          <a:blip r:embed="rId4">
            <a:lum bright="-10000"/>
          </a:blip>
          <a:srcRect/>
          <a:stretch>
            <a:fillRect/>
          </a:stretch>
        </p:blipFill>
        <p:spPr bwMode="auto">
          <a:xfrm>
            <a:off x="5292725" y="476250"/>
            <a:ext cx="3281363" cy="5521325"/>
          </a:xfrm>
          <a:prstGeom prst="rect">
            <a:avLst/>
          </a:prstGeom>
          <a:ln w="28575">
            <a:solidFill>
              <a:schemeClr val="tx1"/>
            </a:solidFill>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71CF6C85-5EE6-AFDC-54EB-205B8D12475D}"/>
              </a:ext>
            </a:extLst>
          </p:cNvPr>
          <p:cNvSpPr/>
          <p:nvPr/>
        </p:nvSpPr>
        <p:spPr>
          <a:xfrm>
            <a:off x="5321300" y="506413"/>
            <a:ext cx="1439863" cy="1870075"/>
          </a:xfrm>
          <a:prstGeom prst="rect">
            <a:avLst/>
          </a:prstGeom>
          <a:solidFill>
            <a:srgbClr val="B5D2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42372" name="Picture 4" descr="Today marks the 75th anniversary of the Partition of Palestine, turned in 1977 into a day of solidarity with Palestine">
            <a:extLst>
              <a:ext uri="{FF2B5EF4-FFF2-40B4-BE49-F238E27FC236}">
                <a16:creationId xmlns:a16="http://schemas.microsoft.com/office/drawing/2014/main" id="{ECD937E6-1B28-0B68-A783-02D6FC87D535}"/>
              </a:ext>
            </a:extLst>
          </p:cNvPr>
          <p:cNvPicPr>
            <a:picLocks noChangeAspect="1" noChangeArrowheads="1"/>
          </p:cNvPicPr>
          <p:nvPr/>
        </p:nvPicPr>
        <p:blipFill rotWithShape="1">
          <a:blip r:embed="rId5">
            <a:lum bright="-10000"/>
          </a:blip>
          <a:srcRect l="76601" t="7863" r="1097" b="3938"/>
          <a:stretch/>
        </p:blipFill>
        <p:spPr bwMode="auto">
          <a:xfrm>
            <a:off x="3203575" y="476250"/>
            <a:ext cx="1862138" cy="5521325"/>
          </a:xfrm>
          <a:prstGeom prst="rect">
            <a:avLst/>
          </a:prstGeom>
          <a:ln w="28575">
            <a:solidFill>
              <a:schemeClr val="tx1"/>
            </a:solidFill>
          </a:ln>
          <a:effectLst>
            <a:outerShdw blurRad="292100" dist="139700" dir="2700000" algn="tl" rotWithShape="0">
              <a:srgbClr val="333333">
                <a:alpha val="65000"/>
              </a:srgbClr>
            </a:outerShdw>
          </a:effectLst>
        </p:spPr>
      </p:pic>
      <p:sp>
        <p:nvSpPr>
          <p:cNvPr id="12" name="CasellaDiTesto 11">
            <a:extLst>
              <a:ext uri="{FF2B5EF4-FFF2-40B4-BE49-F238E27FC236}">
                <a16:creationId xmlns:a16="http://schemas.microsoft.com/office/drawing/2014/main" id="{A55A8658-83C3-C2E2-ECFE-D03DDFB1B792}"/>
              </a:ext>
            </a:extLst>
          </p:cNvPr>
          <p:cNvSpPr txBox="1"/>
          <p:nvPr/>
        </p:nvSpPr>
        <p:spPr>
          <a:xfrm>
            <a:off x="3492500" y="6137275"/>
            <a:ext cx="2159000" cy="492443"/>
          </a:xfrm>
          <a:prstGeom prst="rect">
            <a:avLst/>
          </a:prstGeom>
          <a:solidFill>
            <a:srgbClr val="FFFF00"/>
          </a:solidFill>
          <a:ln>
            <a:solidFill>
              <a:schemeClr val="accent4">
                <a:lumMod val="10000"/>
              </a:schemeClr>
            </a:solidFill>
          </a:ln>
        </p:spPr>
        <p:txBody>
          <a:bodyPr>
            <a:spAutoFit/>
          </a:bodyPr>
          <a:lstStyle/>
          <a:p>
            <a:pPr algn="ctr">
              <a:defRPr/>
            </a:pPr>
            <a:r>
              <a:rPr lang="ar-AE" sz="2600" dirty="0">
                <a:solidFill>
                  <a:schemeClr val="accent4">
                    <a:lumMod val="10000"/>
                  </a:schemeClr>
                </a:solidFill>
              </a:rPr>
              <a:t>فلسطين</a:t>
            </a:r>
            <a:endParaRPr lang="en-US" sz="2600" dirty="0">
              <a:solidFill>
                <a:schemeClr val="accent4">
                  <a:lumMod val="10000"/>
                </a:schemeClr>
              </a:solidFill>
            </a:endParaRPr>
          </a:p>
        </p:txBody>
      </p:sp>
      <p:sp>
        <p:nvSpPr>
          <p:cNvPr id="94220" name="CasellaDiTesto 12">
            <a:extLst>
              <a:ext uri="{FF2B5EF4-FFF2-40B4-BE49-F238E27FC236}">
                <a16:creationId xmlns:a16="http://schemas.microsoft.com/office/drawing/2014/main" id="{33821723-082E-C2DD-E170-AF267ADE0C45}"/>
              </a:ext>
            </a:extLst>
          </p:cNvPr>
          <p:cNvSpPr txBox="1">
            <a:spLocks noChangeArrowheads="1"/>
          </p:cNvSpPr>
          <p:nvPr/>
        </p:nvSpPr>
        <p:spPr bwMode="auto">
          <a:xfrm>
            <a:off x="6425407" y="6044654"/>
            <a:ext cx="147796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ar-AE" altLang="en-US" sz="2600" dirty="0"/>
              <a:t>الطبوغرافيا</a:t>
            </a:r>
            <a:endParaRPr lang="en-US" altLang="en-US" sz="2600" dirty="0"/>
          </a:p>
        </p:txBody>
      </p:sp>
      <p:sp>
        <p:nvSpPr>
          <p:cNvPr id="14" name="Rettangolo 13">
            <a:extLst>
              <a:ext uri="{FF2B5EF4-FFF2-40B4-BE49-F238E27FC236}">
                <a16:creationId xmlns:a16="http://schemas.microsoft.com/office/drawing/2014/main" id="{C5E7E0AD-85AF-223A-2EB8-55A5B980E3C9}"/>
              </a:ext>
            </a:extLst>
          </p:cNvPr>
          <p:cNvSpPr/>
          <p:nvPr/>
        </p:nvSpPr>
        <p:spPr>
          <a:xfrm>
            <a:off x="4284663" y="5516563"/>
            <a:ext cx="781050" cy="215900"/>
          </a:xfrm>
          <a:prstGeom prst="rect">
            <a:avLst/>
          </a:prstGeom>
          <a:solidFill>
            <a:srgbClr val="A2A2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ttangolo 14">
            <a:extLst>
              <a:ext uri="{FF2B5EF4-FFF2-40B4-BE49-F238E27FC236}">
                <a16:creationId xmlns:a16="http://schemas.microsoft.com/office/drawing/2014/main" id="{75CA92BC-D327-04C1-6108-D278B52E0D9D}"/>
              </a:ext>
            </a:extLst>
          </p:cNvPr>
          <p:cNvSpPr/>
          <p:nvPr/>
        </p:nvSpPr>
        <p:spPr>
          <a:xfrm>
            <a:off x="2227263" y="4724400"/>
            <a:ext cx="781050" cy="1166813"/>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ttangolo 15">
            <a:extLst>
              <a:ext uri="{FF2B5EF4-FFF2-40B4-BE49-F238E27FC236}">
                <a16:creationId xmlns:a16="http://schemas.microsoft.com/office/drawing/2014/main" id="{3B183FF7-08B4-B61E-3B4C-A107CA5CE8D3}"/>
              </a:ext>
            </a:extLst>
          </p:cNvPr>
          <p:cNvSpPr/>
          <p:nvPr/>
        </p:nvSpPr>
        <p:spPr>
          <a:xfrm>
            <a:off x="608013" y="5507038"/>
            <a:ext cx="501650" cy="4159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ttangolo 16">
            <a:extLst>
              <a:ext uri="{FF2B5EF4-FFF2-40B4-BE49-F238E27FC236}">
                <a16:creationId xmlns:a16="http://schemas.microsoft.com/office/drawing/2014/main" id="{8FF6738F-CD40-B941-E483-226C0AD3BD8C}"/>
              </a:ext>
            </a:extLst>
          </p:cNvPr>
          <p:cNvSpPr/>
          <p:nvPr/>
        </p:nvSpPr>
        <p:spPr>
          <a:xfrm>
            <a:off x="608013" y="1817688"/>
            <a:ext cx="501650" cy="306387"/>
          </a:xfrm>
          <a:prstGeom prst="rect">
            <a:avLst/>
          </a:prstGeom>
          <a:solidFill>
            <a:srgbClr val="AAC2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228" name="CasellaDiTesto 21">
            <a:extLst>
              <a:ext uri="{FF2B5EF4-FFF2-40B4-BE49-F238E27FC236}">
                <a16:creationId xmlns:a16="http://schemas.microsoft.com/office/drawing/2014/main" id="{1909AACD-A333-3A42-B9CF-4824E393E794}"/>
              </a:ext>
            </a:extLst>
          </p:cNvPr>
          <p:cNvSpPr txBox="1">
            <a:spLocks noChangeArrowheads="1"/>
          </p:cNvSpPr>
          <p:nvPr/>
        </p:nvSpPr>
        <p:spPr bwMode="auto">
          <a:xfrm>
            <a:off x="1024988" y="6044654"/>
            <a:ext cx="140469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ar-AE" altLang="en-US" sz="2600" dirty="0"/>
              <a:t>جغرافية</a:t>
            </a:r>
            <a:endParaRPr lang="en-US" altLang="en-US" sz="2600" dirty="0"/>
          </a:p>
        </p:txBody>
      </p:sp>
      <p:sp>
        <p:nvSpPr>
          <p:cNvPr id="23" name="CasellaDiTesto 22">
            <a:extLst>
              <a:ext uri="{FF2B5EF4-FFF2-40B4-BE49-F238E27FC236}">
                <a16:creationId xmlns:a16="http://schemas.microsoft.com/office/drawing/2014/main" id="{509F90E7-8123-DE35-147A-3B6A8E0EEB8E}"/>
              </a:ext>
            </a:extLst>
          </p:cNvPr>
          <p:cNvSpPr txBox="1"/>
          <p:nvPr/>
        </p:nvSpPr>
        <p:spPr>
          <a:xfrm>
            <a:off x="3182938" y="2798981"/>
            <a:ext cx="494358" cy="307777"/>
          </a:xfrm>
          <a:prstGeom prst="rect">
            <a:avLst/>
          </a:prstGeom>
          <a:noFill/>
        </p:spPr>
        <p:txBody>
          <a:bodyPr wrap="square">
            <a:spAutoFit/>
          </a:bodyPr>
          <a:lstStyle/>
          <a:p>
            <a:pPr>
              <a:defRPr/>
            </a:pPr>
            <a:r>
              <a:rPr lang="ar-AE" sz="1400" b="1" dirty="0">
                <a:solidFill>
                  <a:schemeClr val="accent4">
                    <a:lumMod val="10000"/>
                  </a:schemeClr>
                </a:solidFill>
              </a:rPr>
              <a:t>غزة</a:t>
            </a:r>
            <a:endParaRPr lang="en-US" sz="1400" b="1" dirty="0">
              <a:solidFill>
                <a:schemeClr val="accent4">
                  <a:lumMod val="10000"/>
                </a:schemeClr>
              </a:solidFill>
            </a:endParaRPr>
          </a:p>
        </p:txBody>
      </p:sp>
      <p:sp>
        <p:nvSpPr>
          <p:cNvPr id="2" name="CasellaDiTesto 1">
            <a:extLst>
              <a:ext uri="{FF2B5EF4-FFF2-40B4-BE49-F238E27FC236}">
                <a16:creationId xmlns:a16="http://schemas.microsoft.com/office/drawing/2014/main" id="{42068AEF-DF77-D422-01B8-5EFC567DF2C7}"/>
              </a:ext>
            </a:extLst>
          </p:cNvPr>
          <p:cNvSpPr txBox="1"/>
          <p:nvPr/>
        </p:nvSpPr>
        <p:spPr>
          <a:xfrm>
            <a:off x="5383213" y="860425"/>
            <a:ext cx="1277019" cy="707886"/>
          </a:xfrm>
          <a:prstGeom prst="rect">
            <a:avLst/>
          </a:prstGeom>
          <a:noFill/>
        </p:spPr>
        <p:txBody>
          <a:bodyPr wrap="square">
            <a:spAutoFit/>
          </a:bodyPr>
          <a:lstStyle/>
          <a:p>
            <a:pPr>
              <a:defRPr/>
            </a:pPr>
            <a:r>
              <a:rPr lang="ar-AE" sz="2000" b="1" dirty="0">
                <a:solidFill>
                  <a:schemeClr val="accent4">
                    <a:lumMod val="10000"/>
                  </a:schemeClr>
                </a:solidFill>
              </a:rPr>
              <a:t>البحرالابيض المتوسط</a:t>
            </a:r>
            <a:endParaRPr lang="en-US" sz="2000" b="1" dirty="0">
              <a:solidFill>
                <a:schemeClr val="accent4">
                  <a:lumMod val="10000"/>
                </a:schemeClr>
              </a:solidFill>
            </a:endParaRPr>
          </a:p>
        </p:txBody>
      </p:sp>
      <p:sp>
        <p:nvSpPr>
          <p:cNvPr id="6" name="Rettangolo 5">
            <a:extLst>
              <a:ext uri="{FF2B5EF4-FFF2-40B4-BE49-F238E27FC236}">
                <a16:creationId xmlns:a16="http://schemas.microsoft.com/office/drawing/2014/main" id="{B06BD925-0725-B119-CE9A-E0B5AF88C70E}"/>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235" name="Rettangolo 1">
            <a:extLst>
              <a:ext uri="{FF2B5EF4-FFF2-40B4-BE49-F238E27FC236}">
                <a16:creationId xmlns:a16="http://schemas.microsoft.com/office/drawing/2014/main" id="{31AFCAB7-6037-725F-5398-9B621C2FE82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9" name="CasellaDiTesto 18">
            <a:extLst>
              <a:ext uri="{FF2B5EF4-FFF2-40B4-BE49-F238E27FC236}">
                <a16:creationId xmlns:a16="http://schemas.microsoft.com/office/drawing/2014/main" id="{7DCF45E5-0662-D0FE-D765-2091CC7515DA}"/>
              </a:ext>
            </a:extLst>
          </p:cNvPr>
          <p:cNvSpPr txBox="1"/>
          <p:nvPr/>
        </p:nvSpPr>
        <p:spPr>
          <a:xfrm>
            <a:off x="608013" y="893038"/>
            <a:ext cx="1277019" cy="707886"/>
          </a:xfrm>
          <a:prstGeom prst="rect">
            <a:avLst/>
          </a:prstGeom>
          <a:noFill/>
        </p:spPr>
        <p:txBody>
          <a:bodyPr wrap="square">
            <a:spAutoFit/>
          </a:bodyPr>
          <a:lstStyle/>
          <a:p>
            <a:pPr>
              <a:defRPr/>
            </a:pPr>
            <a:r>
              <a:rPr lang="ar-AE" sz="2000" b="1" dirty="0">
                <a:solidFill>
                  <a:schemeClr val="accent4">
                    <a:lumMod val="10000"/>
                  </a:schemeClr>
                </a:solidFill>
              </a:rPr>
              <a:t>البحرالابيض المتوسط</a:t>
            </a:r>
            <a:endParaRPr lang="en-US" sz="2000" b="1" dirty="0">
              <a:solidFill>
                <a:schemeClr val="accent4">
                  <a:lumMod val="10000"/>
                </a:schemeClr>
              </a:solidFill>
            </a:endParaRPr>
          </a:p>
        </p:txBody>
      </p:sp>
      <p:sp>
        <p:nvSpPr>
          <p:cNvPr id="22" name="CasellaDiTesto 21">
            <a:extLst>
              <a:ext uri="{FF2B5EF4-FFF2-40B4-BE49-F238E27FC236}">
                <a16:creationId xmlns:a16="http://schemas.microsoft.com/office/drawing/2014/main" id="{B78406BC-A28D-2800-61DF-F647B59D0739}"/>
              </a:ext>
            </a:extLst>
          </p:cNvPr>
          <p:cNvSpPr txBox="1"/>
          <p:nvPr/>
        </p:nvSpPr>
        <p:spPr>
          <a:xfrm>
            <a:off x="2097088" y="5019288"/>
            <a:ext cx="854009" cy="400110"/>
          </a:xfrm>
          <a:prstGeom prst="rect">
            <a:avLst/>
          </a:prstGeom>
          <a:noFill/>
        </p:spPr>
        <p:txBody>
          <a:bodyPr wrap="square" rtlCol="0">
            <a:spAutoFit/>
          </a:bodyPr>
          <a:lstStyle/>
          <a:p>
            <a:r>
              <a:rPr lang="ar-AE" sz="2000" b="1" dirty="0">
                <a:solidFill>
                  <a:schemeClr val="accent4">
                    <a:lumMod val="10000"/>
                  </a:schemeClr>
                </a:solidFill>
              </a:rPr>
              <a:t>الأردن</a:t>
            </a:r>
            <a:endParaRPr lang="en-US" sz="2000" b="1" dirty="0">
              <a:solidFill>
                <a:schemeClr val="accent4">
                  <a:lumMod val="10000"/>
                </a:schemeClr>
              </a:solidFill>
            </a:endParaRPr>
          </a:p>
        </p:txBody>
      </p:sp>
      <p:sp>
        <p:nvSpPr>
          <p:cNvPr id="25" name="CasellaDiTesto 24">
            <a:extLst>
              <a:ext uri="{FF2B5EF4-FFF2-40B4-BE49-F238E27FC236}">
                <a16:creationId xmlns:a16="http://schemas.microsoft.com/office/drawing/2014/main" id="{37A0C770-2360-E731-4A79-A74B905CDCF1}"/>
              </a:ext>
            </a:extLst>
          </p:cNvPr>
          <p:cNvSpPr txBox="1"/>
          <p:nvPr/>
        </p:nvSpPr>
        <p:spPr>
          <a:xfrm>
            <a:off x="7618478" y="5313362"/>
            <a:ext cx="854009" cy="400110"/>
          </a:xfrm>
          <a:prstGeom prst="rect">
            <a:avLst/>
          </a:prstGeom>
          <a:noFill/>
        </p:spPr>
        <p:txBody>
          <a:bodyPr wrap="square" rtlCol="0">
            <a:spAutoFit/>
          </a:bodyPr>
          <a:lstStyle/>
          <a:p>
            <a:r>
              <a:rPr lang="ar-AE" sz="2000" b="1" dirty="0">
                <a:solidFill>
                  <a:schemeClr val="accent4">
                    <a:lumMod val="10000"/>
                  </a:schemeClr>
                </a:solidFill>
              </a:rPr>
              <a:t>الأردن</a:t>
            </a:r>
            <a:endParaRPr lang="en-US" sz="2000" b="1" dirty="0">
              <a:solidFill>
                <a:schemeClr val="accent4">
                  <a:lumMod val="10000"/>
                </a:schemeClr>
              </a:solidFill>
            </a:endParaRPr>
          </a:p>
        </p:txBody>
      </p:sp>
      <p:sp>
        <p:nvSpPr>
          <p:cNvPr id="26" name="Rectangle 1">
            <a:extLst>
              <a:ext uri="{FF2B5EF4-FFF2-40B4-BE49-F238E27FC236}">
                <a16:creationId xmlns:a16="http://schemas.microsoft.com/office/drawing/2014/main" id="{AA2F177B-7BD9-FE39-AE7F-036A8391DFC8}"/>
              </a:ext>
            </a:extLst>
          </p:cNvPr>
          <p:cNvSpPr>
            <a:spLocks noChangeArrowheads="1"/>
          </p:cNvSpPr>
          <p:nvPr/>
        </p:nvSpPr>
        <p:spPr bwMode="auto">
          <a:xfrm>
            <a:off x="570756" y="4983887"/>
            <a:ext cx="772393" cy="630037"/>
          </a:xfrm>
          <a:prstGeom prst="rect">
            <a:avLst/>
          </a:prstGeom>
          <a:noFill/>
          <a:ln>
            <a:noFill/>
          </a:ln>
          <a:effectLst/>
        </p:spPr>
        <p:txBody>
          <a:bodyPr vert="horz" wrap="square" lIns="0" tIns="-15870" rIns="0" bIns="-1587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en-US" sz="2100" b="0" i="0" u="none" strike="noStrike" cap="none" normalizeH="0" baseline="0" dirty="0">
                <a:ln>
                  <a:noFill/>
                </a:ln>
                <a:solidFill>
                  <a:srgbClr val="202124"/>
                </a:solidFill>
                <a:effectLst/>
                <a:latin typeface="inherit"/>
                <a:cs typeface="Arial" panose="020B0604020202020204" pitchFamily="34" charset="0"/>
              </a:rPr>
              <a:t>مصر (سيناء)</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Rectangle 1">
            <a:extLst>
              <a:ext uri="{FF2B5EF4-FFF2-40B4-BE49-F238E27FC236}">
                <a16:creationId xmlns:a16="http://schemas.microsoft.com/office/drawing/2014/main" id="{96E3C382-DF10-0950-65D4-86C9F815940C}"/>
              </a:ext>
            </a:extLst>
          </p:cNvPr>
          <p:cNvSpPr>
            <a:spLocks noChangeArrowheads="1"/>
          </p:cNvSpPr>
          <p:nvPr/>
        </p:nvSpPr>
        <p:spPr bwMode="auto">
          <a:xfrm>
            <a:off x="5202238" y="5278956"/>
            <a:ext cx="772393" cy="630037"/>
          </a:xfrm>
          <a:prstGeom prst="rect">
            <a:avLst/>
          </a:prstGeom>
          <a:noFill/>
          <a:ln>
            <a:noFill/>
          </a:ln>
          <a:effectLst/>
        </p:spPr>
        <p:txBody>
          <a:bodyPr vert="horz" wrap="square" lIns="0" tIns="-15870" rIns="0" bIns="-1587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en-US" sz="2100" b="0" i="0" u="none" strike="noStrike" cap="none" normalizeH="0" baseline="0" dirty="0">
                <a:ln>
                  <a:noFill/>
                </a:ln>
                <a:solidFill>
                  <a:srgbClr val="202124"/>
                </a:solidFill>
                <a:effectLst/>
                <a:latin typeface="inherit"/>
                <a:cs typeface="Arial" panose="020B0604020202020204" pitchFamily="34" charset="0"/>
              </a:rPr>
              <a:t>مصر (سيناء)</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8" name="CasellaDiTesto 27">
            <a:extLst>
              <a:ext uri="{FF2B5EF4-FFF2-40B4-BE49-F238E27FC236}">
                <a16:creationId xmlns:a16="http://schemas.microsoft.com/office/drawing/2014/main" id="{EF21D55E-A10A-0F32-4CCA-E2012EDDB587}"/>
              </a:ext>
            </a:extLst>
          </p:cNvPr>
          <p:cNvSpPr txBox="1"/>
          <p:nvPr/>
        </p:nvSpPr>
        <p:spPr>
          <a:xfrm>
            <a:off x="7842895" y="3909685"/>
            <a:ext cx="852785" cy="646331"/>
          </a:xfrm>
          <a:prstGeom prst="rect">
            <a:avLst/>
          </a:prstGeom>
          <a:noFill/>
        </p:spPr>
        <p:txBody>
          <a:bodyPr wrap="square" rtlCol="0">
            <a:spAutoFit/>
          </a:bodyPr>
          <a:lstStyle/>
          <a:p>
            <a:r>
              <a:rPr lang="ar-AE" dirty="0">
                <a:solidFill>
                  <a:schemeClr val="accent4">
                    <a:lumMod val="10000"/>
                  </a:schemeClr>
                </a:solidFill>
              </a:rPr>
              <a:t>بحر الموت</a:t>
            </a:r>
            <a:endParaRPr lang="en-US" dirty="0">
              <a:solidFill>
                <a:schemeClr val="accent4">
                  <a:lumMod val="10000"/>
                </a:schemeClr>
              </a:solidFill>
            </a:endParaRPr>
          </a:p>
        </p:txBody>
      </p:sp>
      <p:sp>
        <p:nvSpPr>
          <p:cNvPr id="29" name="CasellaDiTesto 28">
            <a:extLst>
              <a:ext uri="{FF2B5EF4-FFF2-40B4-BE49-F238E27FC236}">
                <a16:creationId xmlns:a16="http://schemas.microsoft.com/office/drawing/2014/main" id="{0E3CB8D2-3843-3DD8-5CEF-C72153746A05}"/>
              </a:ext>
            </a:extLst>
          </p:cNvPr>
          <p:cNvSpPr txBox="1"/>
          <p:nvPr/>
        </p:nvSpPr>
        <p:spPr>
          <a:xfrm>
            <a:off x="7842895" y="2124075"/>
            <a:ext cx="731193" cy="646331"/>
          </a:xfrm>
          <a:prstGeom prst="rect">
            <a:avLst/>
          </a:prstGeom>
          <a:noFill/>
        </p:spPr>
        <p:txBody>
          <a:bodyPr wrap="square" rtlCol="0">
            <a:spAutoFit/>
          </a:bodyPr>
          <a:lstStyle/>
          <a:p>
            <a:r>
              <a:rPr lang="ar-AE" dirty="0">
                <a:solidFill>
                  <a:schemeClr val="accent4">
                    <a:lumMod val="10000"/>
                  </a:schemeClr>
                </a:solidFill>
              </a:rPr>
              <a:t>وادي الاردن</a:t>
            </a:r>
            <a:endParaRPr lang="en-US" dirty="0">
              <a:solidFill>
                <a:schemeClr val="accent4">
                  <a:lumMod val="10000"/>
                </a:schemeClr>
              </a:solidFill>
            </a:endParaRPr>
          </a:p>
        </p:txBody>
      </p:sp>
      <p:sp>
        <p:nvSpPr>
          <p:cNvPr id="30" name="CasellaDiTesto 29">
            <a:extLst>
              <a:ext uri="{FF2B5EF4-FFF2-40B4-BE49-F238E27FC236}">
                <a16:creationId xmlns:a16="http://schemas.microsoft.com/office/drawing/2014/main" id="{F49A9DF8-8158-AD0F-1E1B-47D97382AE47}"/>
              </a:ext>
            </a:extLst>
          </p:cNvPr>
          <p:cNvSpPr txBox="1"/>
          <p:nvPr/>
        </p:nvSpPr>
        <p:spPr>
          <a:xfrm>
            <a:off x="7940155" y="997397"/>
            <a:ext cx="662508" cy="369332"/>
          </a:xfrm>
          <a:prstGeom prst="rect">
            <a:avLst/>
          </a:prstGeom>
          <a:noFill/>
        </p:spPr>
        <p:txBody>
          <a:bodyPr wrap="square" rtlCol="0">
            <a:spAutoFit/>
          </a:bodyPr>
          <a:lstStyle/>
          <a:p>
            <a:r>
              <a:rPr lang="ar-AE" dirty="0">
                <a:solidFill>
                  <a:schemeClr val="accent4">
                    <a:lumMod val="10000"/>
                  </a:schemeClr>
                </a:solidFill>
              </a:rPr>
              <a:t>سوريا</a:t>
            </a:r>
            <a:endParaRPr lang="en-US" dirty="0">
              <a:solidFill>
                <a:schemeClr val="accent4">
                  <a:lumMod val="10000"/>
                </a:schemeClr>
              </a:solidFill>
            </a:endParaRPr>
          </a:p>
        </p:txBody>
      </p:sp>
      <p:sp>
        <p:nvSpPr>
          <p:cNvPr id="31" name="CasellaDiTesto 30">
            <a:extLst>
              <a:ext uri="{FF2B5EF4-FFF2-40B4-BE49-F238E27FC236}">
                <a16:creationId xmlns:a16="http://schemas.microsoft.com/office/drawing/2014/main" id="{660D6C62-B9D4-A810-2090-98654694363F}"/>
              </a:ext>
            </a:extLst>
          </p:cNvPr>
          <p:cNvSpPr txBox="1"/>
          <p:nvPr/>
        </p:nvSpPr>
        <p:spPr>
          <a:xfrm>
            <a:off x="7198536" y="506413"/>
            <a:ext cx="680227" cy="369332"/>
          </a:xfrm>
          <a:prstGeom prst="rect">
            <a:avLst/>
          </a:prstGeom>
          <a:noFill/>
        </p:spPr>
        <p:txBody>
          <a:bodyPr wrap="square" rtlCol="0">
            <a:spAutoFit/>
          </a:bodyPr>
          <a:lstStyle/>
          <a:p>
            <a:r>
              <a:rPr lang="ar-AE" dirty="0">
                <a:solidFill>
                  <a:schemeClr val="accent4">
                    <a:lumMod val="10000"/>
                  </a:schemeClr>
                </a:solidFill>
              </a:rPr>
              <a:t>لبنان</a:t>
            </a:r>
            <a:endParaRPr lang="en-US" dirty="0">
              <a:solidFill>
                <a:schemeClr val="accent4">
                  <a:lumMod val="10000"/>
                </a:schemeClr>
              </a:solidFill>
            </a:endParaRPr>
          </a:p>
        </p:txBody>
      </p:sp>
      <p:sp>
        <p:nvSpPr>
          <p:cNvPr id="94208" name="CasellaDiTesto 94207">
            <a:extLst>
              <a:ext uri="{FF2B5EF4-FFF2-40B4-BE49-F238E27FC236}">
                <a16:creationId xmlns:a16="http://schemas.microsoft.com/office/drawing/2014/main" id="{00128ABA-BBCB-0548-4D72-C1632569B9C9}"/>
              </a:ext>
            </a:extLst>
          </p:cNvPr>
          <p:cNvSpPr txBox="1"/>
          <p:nvPr/>
        </p:nvSpPr>
        <p:spPr>
          <a:xfrm>
            <a:off x="2089572" y="483155"/>
            <a:ext cx="680227" cy="369332"/>
          </a:xfrm>
          <a:prstGeom prst="rect">
            <a:avLst/>
          </a:prstGeom>
          <a:noFill/>
        </p:spPr>
        <p:txBody>
          <a:bodyPr wrap="square" rtlCol="0">
            <a:spAutoFit/>
          </a:bodyPr>
          <a:lstStyle/>
          <a:p>
            <a:r>
              <a:rPr lang="ar-AE" dirty="0">
                <a:solidFill>
                  <a:schemeClr val="accent4">
                    <a:lumMod val="10000"/>
                  </a:schemeClr>
                </a:solidFill>
              </a:rPr>
              <a:t>لبنان</a:t>
            </a:r>
            <a:endParaRPr lang="en-US" dirty="0">
              <a:solidFill>
                <a:schemeClr val="accent4">
                  <a:lumMod val="10000"/>
                </a:schemeClr>
              </a:solidFill>
            </a:endParaRPr>
          </a:p>
        </p:txBody>
      </p:sp>
      <p:sp>
        <p:nvSpPr>
          <p:cNvPr id="94212" name="CasellaDiTesto 94211">
            <a:extLst>
              <a:ext uri="{FF2B5EF4-FFF2-40B4-BE49-F238E27FC236}">
                <a16:creationId xmlns:a16="http://schemas.microsoft.com/office/drawing/2014/main" id="{1A0B7735-C9DA-4634-FFCF-89827DC5BE2F}"/>
              </a:ext>
            </a:extLst>
          </p:cNvPr>
          <p:cNvSpPr txBox="1"/>
          <p:nvPr/>
        </p:nvSpPr>
        <p:spPr>
          <a:xfrm rot="16200000">
            <a:off x="2479610" y="1023605"/>
            <a:ext cx="720080" cy="369332"/>
          </a:xfrm>
          <a:prstGeom prst="rect">
            <a:avLst/>
          </a:prstGeom>
          <a:noFill/>
        </p:spPr>
        <p:txBody>
          <a:bodyPr wrap="square" rtlCol="0">
            <a:spAutoFit/>
          </a:bodyPr>
          <a:lstStyle/>
          <a:p>
            <a:r>
              <a:rPr lang="ar-AE" dirty="0">
                <a:solidFill>
                  <a:schemeClr val="accent4">
                    <a:lumMod val="10000"/>
                  </a:schemeClr>
                </a:solidFill>
              </a:rPr>
              <a:t>سوريا</a:t>
            </a:r>
            <a:endParaRPr lang="en-US" dirty="0">
              <a:solidFill>
                <a:schemeClr val="accent4">
                  <a:lumMod val="10000"/>
                </a:schemeClr>
              </a:solidFill>
            </a:endParaRPr>
          </a:p>
        </p:txBody>
      </p:sp>
      <p:sp>
        <p:nvSpPr>
          <p:cNvPr id="94213" name="CasellaDiTesto 94212">
            <a:extLst>
              <a:ext uri="{FF2B5EF4-FFF2-40B4-BE49-F238E27FC236}">
                <a16:creationId xmlns:a16="http://schemas.microsoft.com/office/drawing/2014/main" id="{7727D3EC-3117-00FF-58E8-167F528708CF}"/>
              </a:ext>
            </a:extLst>
          </p:cNvPr>
          <p:cNvSpPr txBox="1"/>
          <p:nvPr/>
        </p:nvSpPr>
        <p:spPr>
          <a:xfrm>
            <a:off x="3556272" y="3440460"/>
            <a:ext cx="994752" cy="492443"/>
          </a:xfrm>
          <a:prstGeom prst="rect">
            <a:avLst/>
          </a:prstGeom>
          <a:solidFill>
            <a:srgbClr val="E4E4E4"/>
          </a:solidFill>
        </p:spPr>
        <p:txBody>
          <a:bodyPr wrap="square" rtlCol="0">
            <a:spAutoFit/>
          </a:bodyPr>
          <a:lstStyle/>
          <a:p>
            <a:r>
              <a:rPr lang="ar-AE" sz="2600" dirty="0">
                <a:solidFill>
                  <a:schemeClr val="accent4">
                    <a:lumMod val="10000"/>
                  </a:schemeClr>
                </a:solidFill>
              </a:rPr>
              <a:t>إسرائيل</a:t>
            </a:r>
            <a:endParaRPr lang="en-US" sz="2600" dirty="0">
              <a:solidFill>
                <a:schemeClr val="accent4">
                  <a:lumMod val="10000"/>
                </a:schemeClr>
              </a:solidFill>
            </a:endParaRPr>
          </a:p>
        </p:txBody>
      </p:sp>
      <p:sp>
        <p:nvSpPr>
          <p:cNvPr id="94214" name="CasellaDiTesto 94213">
            <a:extLst>
              <a:ext uri="{FF2B5EF4-FFF2-40B4-BE49-F238E27FC236}">
                <a16:creationId xmlns:a16="http://schemas.microsoft.com/office/drawing/2014/main" id="{B89C9BE1-3BDA-610D-5BCC-8872C0B05018}"/>
              </a:ext>
            </a:extLst>
          </p:cNvPr>
          <p:cNvSpPr txBox="1"/>
          <p:nvPr/>
        </p:nvSpPr>
        <p:spPr>
          <a:xfrm>
            <a:off x="1190029" y="3748237"/>
            <a:ext cx="823518" cy="369332"/>
          </a:xfrm>
          <a:prstGeom prst="rect">
            <a:avLst/>
          </a:prstGeom>
          <a:solidFill>
            <a:srgbClr val="E4CC6C"/>
          </a:solidFill>
        </p:spPr>
        <p:txBody>
          <a:bodyPr wrap="square" rtlCol="0">
            <a:spAutoFit/>
          </a:bodyPr>
          <a:lstStyle/>
          <a:p>
            <a:r>
              <a:rPr lang="ar-AE" dirty="0">
                <a:solidFill>
                  <a:schemeClr val="accent4">
                    <a:lumMod val="10000"/>
                  </a:schemeClr>
                </a:solidFill>
              </a:rPr>
              <a:t>إسرائيل</a:t>
            </a:r>
            <a:endParaRPr lang="en-US" dirty="0">
              <a:solidFill>
                <a:schemeClr val="accent4">
                  <a:lumMod val="10000"/>
                </a:schemeClr>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Number Placeholder 3">
            <a:extLst>
              <a:ext uri="{FF2B5EF4-FFF2-40B4-BE49-F238E27FC236}">
                <a16:creationId xmlns:a16="http://schemas.microsoft.com/office/drawing/2014/main" id="{997780A6-E636-E13B-FFD8-5F6327DF5A2E}"/>
              </a:ext>
            </a:extLst>
          </p:cNvPr>
          <p:cNvSpPr>
            <a:spLocks noGrp="1"/>
          </p:cNvSpPr>
          <p:nvPr>
            <p:ph type="sldNum" sz="quarter" idx="12"/>
          </p:nvPr>
        </p:nvSpPr>
        <p:spPr>
          <a:xfrm>
            <a:off x="6644481" y="4739446"/>
            <a:ext cx="5016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6ED97BD-5F9E-465B-9314-645924EEF15B}" type="slidenum">
              <a:rPr lang="it-IT" altLang="it-CH" sz="1400" b="1" smtClean="0">
                <a:solidFill>
                  <a:srgbClr val="FFFFFF"/>
                </a:solidFill>
              </a:rPr>
              <a:pPr>
                <a:spcBef>
                  <a:spcPct val="0"/>
                </a:spcBef>
                <a:buFontTx/>
                <a:buNone/>
              </a:pPr>
              <a:t>60</a:t>
            </a:fld>
            <a:endParaRPr lang="it-IT" altLang="it-CH" sz="1400" b="1" dirty="0">
              <a:solidFill>
                <a:srgbClr val="FFFFFF"/>
              </a:solidFill>
            </a:endParaRPr>
          </a:p>
        </p:txBody>
      </p:sp>
      <p:pic>
        <p:nvPicPr>
          <p:cNvPr id="169987" name="Picture 2" descr="ponte allenby 1967">
            <a:extLst>
              <a:ext uri="{FF2B5EF4-FFF2-40B4-BE49-F238E27FC236}">
                <a16:creationId xmlns:a16="http://schemas.microsoft.com/office/drawing/2014/main" id="{68E90E8F-68CB-3B1C-B05E-C39C8FC86779}"/>
              </a:ext>
            </a:extLst>
          </p:cNvPr>
          <p:cNvPicPr>
            <a:picLocks noGrp="1" noChangeAspect="1" noChangeArrowheads="1"/>
          </p:cNvPicPr>
          <p:nvPr>
            <p:ph idx="4294967295"/>
          </p:nvPr>
        </p:nvPicPr>
        <p:blipFill>
          <a:blip r:embed="rId3">
            <a:lum bright="-16000" contrast="14000"/>
          </a:blip>
          <a:srcRect/>
          <a:stretch>
            <a:fillRect/>
          </a:stretch>
        </p:blipFill>
        <p:spPr>
          <a:xfrm>
            <a:off x="250825" y="260350"/>
            <a:ext cx="4483100" cy="6381750"/>
          </a:xfrm>
          <a:ln w="28575">
            <a:solidFill>
              <a:schemeClr val="tx1"/>
            </a:solidFill>
          </a:ln>
          <a:effectLst>
            <a:outerShdw blurRad="292100" dist="139700" dir="2700000" algn="tl" rotWithShape="0">
              <a:srgbClr val="333333">
                <a:alpha val="65000"/>
              </a:srgbClr>
            </a:outerShdw>
          </a:effectLst>
        </p:spPr>
      </p:pic>
      <p:sp>
        <p:nvSpPr>
          <p:cNvPr id="187396" name="Text Box 3">
            <a:extLst>
              <a:ext uri="{FF2B5EF4-FFF2-40B4-BE49-F238E27FC236}">
                <a16:creationId xmlns:a16="http://schemas.microsoft.com/office/drawing/2014/main" id="{5C7E06B6-9892-5FAD-F079-B30237EEA764}"/>
              </a:ext>
            </a:extLst>
          </p:cNvPr>
          <p:cNvSpPr txBox="1">
            <a:spLocks noChangeArrowheads="1"/>
          </p:cNvSpPr>
          <p:nvPr/>
        </p:nvSpPr>
        <p:spPr bwMode="auto">
          <a:xfrm>
            <a:off x="5473700" y="2781300"/>
            <a:ext cx="2843213" cy="1446550"/>
          </a:xfrm>
          <a:prstGeom prst="rect">
            <a:avLst/>
          </a:prstGeom>
          <a:solidFill>
            <a:srgbClr val="FFFF00"/>
          </a:solidFill>
          <a:ln w="12700">
            <a:solidFill>
              <a:schemeClr val="accent4">
                <a:lumMod val="10000"/>
              </a:schemeClr>
            </a:solidFill>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800" b="1" dirty="0">
                <a:solidFill>
                  <a:schemeClr val="accent4">
                    <a:lumMod val="10000"/>
                  </a:schemeClr>
                </a:solidFill>
                <a:cs typeface="Arial" charset="0"/>
              </a:rPr>
              <a:t>1967    </a:t>
            </a:r>
            <a:r>
              <a:rPr lang="fr-CH" altLang="it-CH" sz="2000" b="1" dirty="0">
                <a:solidFill>
                  <a:schemeClr val="accent4">
                    <a:lumMod val="10000"/>
                  </a:schemeClr>
                </a:solidFill>
                <a:cs typeface="Arial" charset="0"/>
              </a:rPr>
              <a:t>                               </a:t>
            </a:r>
            <a:endParaRPr lang="en-US" altLang="it-CH" sz="2000" b="1" dirty="0">
              <a:solidFill>
                <a:schemeClr val="accent4">
                  <a:lumMod val="10000"/>
                </a:schemeClr>
              </a:solidFill>
              <a:cs typeface="Arial" charset="0"/>
            </a:endParaRPr>
          </a:p>
          <a:p>
            <a:pPr algn="ctr" eaLnBrk="1" hangingPunct="1">
              <a:spcBef>
                <a:spcPct val="50000"/>
              </a:spcBef>
              <a:buFontTx/>
              <a:buNone/>
              <a:defRPr/>
            </a:pPr>
            <a:r>
              <a:rPr lang="ar-AE" altLang="it-CH" sz="2400" b="1" dirty="0">
                <a:solidFill>
                  <a:schemeClr val="accent4">
                    <a:lumMod val="10000"/>
                  </a:schemeClr>
                </a:solidFill>
                <a:cs typeface="Arial" charset="0"/>
              </a:rPr>
              <a:t>ويطرد الإسرائيليون 500 ألف فلسطيني آخرين</a:t>
            </a:r>
            <a:endParaRPr lang="it-IT" altLang="it-CH" sz="2400" b="1" dirty="0">
              <a:solidFill>
                <a:schemeClr val="accent4">
                  <a:lumMod val="10000"/>
                </a:schemeClr>
              </a:solidFill>
              <a:cs typeface="Arial" charset="0"/>
            </a:endParaRPr>
          </a:p>
        </p:txBody>
      </p:sp>
      <p:sp>
        <p:nvSpPr>
          <p:cNvPr id="200709" name="Text Box 4">
            <a:extLst>
              <a:ext uri="{FF2B5EF4-FFF2-40B4-BE49-F238E27FC236}">
                <a16:creationId xmlns:a16="http://schemas.microsoft.com/office/drawing/2014/main" id="{5A2253F1-EB5E-13F8-2619-D0FAD3A44F57}"/>
              </a:ext>
            </a:extLst>
          </p:cNvPr>
          <p:cNvSpPr txBox="1">
            <a:spLocks noChangeArrowheads="1"/>
          </p:cNvSpPr>
          <p:nvPr/>
        </p:nvSpPr>
        <p:spPr bwMode="auto">
          <a:xfrm>
            <a:off x="5044232" y="5480833"/>
            <a:ext cx="36219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الصورة: من أجل اللجوء إلى الأردن، يجب على اللاجئين الفلسطينيين ترك كل شيء وعبور نهر الأردن على جسر اللنبي شبه المدمر. بالنسبة للكثيرين منهم، هذه هي الهجرة الثالثة والمرة الثالثة التي يخسرون فيها كل شيء.</a:t>
            </a:r>
            <a:endParaRPr lang="it-IT" altLang="it-CH" sz="1400" dirty="0">
              <a:solidFill>
                <a:srgbClr val="FFFFFF"/>
              </a:solidFill>
            </a:endParaRPr>
          </a:p>
        </p:txBody>
      </p:sp>
      <p:pic>
        <p:nvPicPr>
          <p:cNvPr id="169990" name="Picture 5" descr="profughi 1967">
            <a:extLst>
              <a:ext uri="{FF2B5EF4-FFF2-40B4-BE49-F238E27FC236}">
                <a16:creationId xmlns:a16="http://schemas.microsoft.com/office/drawing/2014/main" id="{49E8152C-720D-3982-E002-1B1BAD19E046}"/>
              </a:ext>
            </a:extLst>
          </p:cNvPr>
          <p:cNvPicPr>
            <a:picLocks noChangeAspect="1" noChangeArrowheads="1"/>
          </p:cNvPicPr>
          <p:nvPr/>
        </p:nvPicPr>
        <p:blipFill>
          <a:blip r:embed="rId4">
            <a:lum bright="-16000" contrast="14000"/>
          </a:blip>
          <a:srcRect/>
          <a:stretch>
            <a:fillRect/>
          </a:stretch>
        </p:blipFill>
        <p:spPr bwMode="auto">
          <a:xfrm>
            <a:off x="5940425" y="260350"/>
            <a:ext cx="2843213" cy="1989138"/>
          </a:xfrm>
          <a:prstGeom prst="rect">
            <a:avLst/>
          </a:prstGeom>
          <a:ln w="28575">
            <a:solidFill>
              <a:schemeClr val="tx1"/>
            </a:solidFill>
          </a:ln>
          <a:effectLst>
            <a:outerShdw blurRad="292100" dist="139700" dir="2700000" algn="tl" rotWithShape="0">
              <a:srgbClr val="333333">
                <a:alpha val="65000"/>
              </a:srgbClr>
            </a:outerShdw>
          </a:effectLst>
        </p:spPr>
      </p:pic>
      <p:sp>
        <p:nvSpPr>
          <p:cNvPr id="200711" name="Text Box 6">
            <a:extLst>
              <a:ext uri="{FF2B5EF4-FFF2-40B4-BE49-F238E27FC236}">
                <a16:creationId xmlns:a16="http://schemas.microsoft.com/office/drawing/2014/main" id="{64B91FC0-5D03-A5DC-5D90-3DD3C0E309B5}"/>
              </a:ext>
            </a:extLst>
          </p:cNvPr>
          <p:cNvSpPr txBox="1">
            <a:spLocks noChangeArrowheads="1"/>
          </p:cNvSpPr>
          <p:nvPr/>
        </p:nvSpPr>
        <p:spPr bwMode="auto">
          <a:xfrm>
            <a:off x="4859338" y="900113"/>
            <a:ext cx="10080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ar-AE" altLang="it-CH" sz="1200" b="1" dirty="0">
                <a:solidFill>
                  <a:srgbClr val="FFFFFF"/>
                </a:solidFill>
              </a:rPr>
              <a:t>طوابير </a:t>
            </a:r>
            <a:r>
              <a:rPr lang="ar-AE" altLang="it-CH" sz="1400" b="1" dirty="0">
                <a:solidFill>
                  <a:srgbClr val="FFFFFF"/>
                </a:solidFill>
              </a:rPr>
              <a:t>من اللاجئين الفلسطينيين</a:t>
            </a:r>
            <a:endParaRPr lang="it-IT" altLang="it-CH" sz="1400" b="1" dirty="0">
              <a:solidFill>
                <a:srgbClr val="FFFFFF"/>
              </a:solidFill>
            </a:endParaRPr>
          </a:p>
        </p:txBody>
      </p:sp>
      <p:sp>
        <p:nvSpPr>
          <p:cNvPr id="200712" name="Rettangolo 1">
            <a:extLst>
              <a:ext uri="{FF2B5EF4-FFF2-40B4-BE49-F238E27FC236}">
                <a16:creationId xmlns:a16="http://schemas.microsoft.com/office/drawing/2014/main" id="{651F39AC-E015-5B17-3E28-3EC0692FA2E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Number Placeholder 3">
            <a:extLst>
              <a:ext uri="{FF2B5EF4-FFF2-40B4-BE49-F238E27FC236}">
                <a16:creationId xmlns:a16="http://schemas.microsoft.com/office/drawing/2014/main" id="{211F06AE-B31B-C5C3-DDB1-6B2EA600A689}"/>
              </a:ext>
            </a:extLst>
          </p:cNvPr>
          <p:cNvSpPr>
            <a:spLocks noGrp="1"/>
          </p:cNvSpPr>
          <p:nvPr>
            <p:ph type="sldNum" sz="quarter" idx="12"/>
          </p:nvPr>
        </p:nvSpPr>
        <p:spPr>
          <a:xfrm>
            <a:off x="8133556" y="3495872"/>
            <a:ext cx="690563" cy="37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6829EBB-4546-4462-820B-C033DD68A01F}" type="slidenum">
              <a:rPr lang="it-IT" altLang="it-CH" sz="1400" b="1" smtClean="0">
                <a:solidFill>
                  <a:srgbClr val="FFFFFF"/>
                </a:solidFill>
              </a:rPr>
              <a:pPr>
                <a:spcBef>
                  <a:spcPct val="0"/>
                </a:spcBef>
                <a:buFontTx/>
                <a:buNone/>
              </a:pPr>
              <a:t>61</a:t>
            </a:fld>
            <a:endParaRPr lang="it-IT" altLang="it-CH" sz="1400" b="1" dirty="0">
              <a:solidFill>
                <a:srgbClr val="FFFFFF"/>
              </a:solidFill>
            </a:endParaRPr>
          </a:p>
        </p:txBody>
      </p:sp>
      <p:pic>
        <p:nvPicPr>
          <p:cNvPr id="321539" name="Picture 2" descr="villaggio palest">
            <a:extLst>
              <a:ext uri="{FF2B5EF4-FFF2-40B4-BE49-F238E27FC236}">
                <a16:creationId xmlns:a16="http://schemas.microsoft.com/office/drawing/2014/main" id="{D5407041-AD99-D581-9744-1593304D5EB7}"/>
              </a:ext>
            </a:extLst>
          </p:cNvPr>
          <p:cNvPicPr>
            <a:picLocks noChangeAspect="1" noChangeArrowheads="1"/>
          </p:cNvPicPr>
          <p:nvPr/>
        </p:nvPicPr>
        <p:blipFill>
          <a:blip r:embed="rId3"/>
          <a:srcRect/>
          <a:stretch>
            <a:fillRect/>
          </a:stretch>
        </p:blipFill>
        <p:spPr bwMode="auto">
          <a:xfrm>
            <a:off x="3654425" y="255588"/>
            <a:ext cx="4919663" cy="2835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0" name="Picture 3" descr="soldati contassegnano le case palest">
            <a:extLst>
              <a:ext uri="{FF2B5EF4-FFF2-40B4-BE49-F238E27FC236}">
                <a16:creationId xmlns:a16="http://schemas.microsoft.com/office/drawing/2014/main" id="{1FE6DDAE-23AD-379F-7583-332A4DC3FECB}"/>
              </a:ext>
            </a:extLst>
          </p:cNvPr>
          <p:cNvPicPr>
            <a:picLocks noChangeAspect="1" noChangeArrowheads="1"/>
          </p:cNvPicPr>
          <p:nvPr/>
        </p:nvPicPr>
        <p:blipFill>
          <a:blip r:embed="rId4"/>
          <a:srcRect/>
          <a:stretch>
            <a:fillRect/>
          </a:stretch>
        </p:blipFill>
        <p:spPr bwMode="auto">
          <a:xfrm>
            <a:off x="547688" y="257175"/>
            <a:ext cx="2944812" cy="2833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1" name="Picture 4" descr="rovine dle villaggio di Halhul">
            <a:extLst>
              <a:ext uri="{FF2B5EF4-FFF2-40B4-BE49-F238E27FC236}">
                <a16:creationId xmlns:a16="http://schemas.microsoft.com/office/drawing/2014/main" id="{162DD0E3-C252-2F5B-CB17-F45C952A51C4}"/>
              </a:ext>
            </a:extLst>
          </p:cNvPr>
          <p:cNvPicPr>
            <a:picLocks noChangeAspect="1" noChangeArrowheads="1"/>
          </p:cNvPicPr>
          <p:nvPr/>
        </p:nvPicPr>
        <p:blipFill>
          <a:blip r:embed="rId5"/>
          <a:srcRect/>
          <a:stretch>
            <a:fillRect/>
          </a:stretch>
        </p:blipFill>
        <p:spPr bwMode="auto">
          <a:xfrm>
            <a:off x="547688" y="4271963"/>
            <a:ext cx="2317750" cy="2408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2" name="Picture 5" descr="cimitero cristiano ortodosso di gerusalemme distr dagli isr nel '67">
            <a:extLst>
              <a:ext uri="{FF2B5EF4-FFF2-40B4-BE49-F238E27FC236}">
                <a16:creationId xmlns:a16="http://schemas.microsoft.com/office/drawing/2014/main" id="{D90606F0-1747-4BDA-8B2A-1DFD1549681C}"/>
              </a:ext>
            </a:extLst>
          </p:cNvPr>
          <p:cNvPicPr>
            <a:picLocks noChangeAspect="1" noChangeArrowheads="1"/>
          </p:cNvPicPr>
          <p:nvPr/>
        </p:nvPicPr>
        <p:blipFill>
          <a:blip r:embed="rId6"/>
          <a:srcRect/>
          <a:stretch>
            <a:fillRect/>
          </a:stretch>
        </p:blipFill>
        <p:spPr bwMode="auto">
          <a:xfrm>
            <a:off x="6297613" y="4281488"/>
            <a:ext cx="2286000" cy="2373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3" name="Picture 6" descr="rovine di case arabe">
            <a:extLst>
              <a:ext uri="{FF2B5EF4-FFF2-40B4-BE49-F238E27FC236}">
                <a16:creationId xmlns:a16="http://schemas.microsoft.com/office/drawing/2014/main" id="{B5A37A57-AE4E-9B85-69DF-98CB65361535}"/>
              </a:ext>
            </a:extLst>
          </p:cNvPr>
          <p:cNvPicPr>
            <a:picLocks noChangeAspect="1" noChangeArrowheads="1"/>
          </p:cNvPicPr>
          <p:nvPr/>
        </p:nvPicPr>
        <p:blipFill>
          <a:blip r:embed="rId7"/>
          <a:srcRect/>
          <a:stretch>
            <a:fillRect/>
          </a:stretch>
        </p:blipFill>
        <p:spPr bwMode="auto">
          <a:xfrm>
            <a:off x="3017838" y="4265613"/>
            <a:ext cx="3095625" cy="2389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02760" name="Text Box 7">
            <a:extLst>
              <a:ext uri="{FF2B5EF4-FFF2-40B4-BE49-F238E27FC236}">
                <a16:creationId xmlns:a16="http://schemas.microsoft.com/office/drawing/2014/main" id="{5541940E-C6D3-4122-66ED-9ABF470B5C40}"/>
              </a:ext>
            </a:extLst>
          </p:cNvPr>
          <p:cNvSpPr txBox="1">
            <a:spLocks noChangeArrowheads="1"/>
          </p:cNvSpPr>
          <p:nvPr/>
        </p:nvSpPr>
        <p:spPr bwMode="auto">
          <a:xfrm>
            <a:off x="541338" y="3140075"/>
            <a:ext cx="26654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الإسرائيليون يضعون علامات على المنازل الفلسطينية التي سيتم هدمها</a:t>
            </a:r>
            <a:endParaRPr lang="it-IT" altLang="it-CH" sz="1400" b="1" dirty="0">
              <a:solidFill>
                <a:srgbClr val="FFFFFF"/>
              </a:solidFill>
            </a:endParaRPr>
          </a:p>
        </p:txBody>
      </p:sp>
      <p:sp>
        <p:nvSpPr>
          <p:cNvPr id="779274" name="Text Box 9">
            <a:extLst>
              <a:ext uri="{FF2B5EF4-FFF2-40B4-BE49-F238E27FC236}">
                <a16:creationId xmlns:a16="http://schemas.microsoft.com/office/drawing/2014/main" id="{89A49CB7-F32E-D503-54C7-C76CAA635800}"/>
              </a:ext>
            </a:extLst>
          </p:cNvPr>
          <p:cNvSpPr txBox="1">
            <a:spLocks noChangeArrowheads="1"/>
          </p:cNvSpPr>
          <p:nvPr/>
        </p:nvSpPr>
        <p:spPr bwMode="auto">
          <a:xfrm>
            <a:off x="2436006" y="3511560"/>
            <a:ext cx="3894003" cy="461665"/>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400" b="1" dirty="0">
                <a:solidFill>
                  <a:schemeClr val="accent4">
                    <a:lumMod val="10000"/>
                  </a:schemeClr>
                </a:solidFill>
              </a:rPr>
              <a:t>تدمير القرى الفلسطينية بعد عام </a:t>
            </a:r>
            <a:r>
              <a:rPr lang="ar-AE" altLang="it-CH" sz="1800" b="1" dirty="0">
                <a:solidFill>
                  <a:schemeClr val="accent4">
                    <a:lumMod val="10000"/>
                  </a:schemeClr>
                </a:solidFill>
              </a:rPr>
              <a:t>1967</a:t>
            </a:r>
            <a:endParaRPr lang="it-IT" altLang="it-CH" sz="1800" b="1" dirty="0">
              <a:solidFill>
                <a:schemeClr val="accent4">
                  <a:lumMod val="10000"/>
                </a:schemeClr>
              </a:solidFill>
            </a:endParaRPr>
          </a:p>
        </p:txBody>
      </p:sp>
      <p:sp>
        <p:nvSpPr>
          <p:cNvPr id="202763" name="Text Box 10">
            <a:extLst>
              <a:ext uri="{FF2B5EF4-FFF2-40B4-BE49-F238E27FC236}">
                <a16:creationId xmlns:a16="http://schemas.microsoft.com/office/drawing/2014/main" id="{61E2BB5A-75CA-500E-D55E-2FF35B6A0FE4}"/>
              </a:ext>
            </a:extLst>
          </p:cNvPr>
          <p:cNvSpPr txBox="1">
            <a:spLocks noChangeArrowheads="1"/>
          </p:cNvSpPr>
          <p:nvPr/>
        </p:nvSpPr>
        <p:spPr bwMode="auto">
          <a:xfrm>
            <a:off x="3604866" y="3957836"/>
            <a:ext cx="14278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تدمير معسكر جباليا</a:t>
            </a:r>
            <a:endParaRPr lang="it-IT" altLang="it-CH" sz="1400" b="1" dirty="0">
              <a:solidFill>
                <a:srgbClr val="FFFFFF"/>
              </a:solidFill>
            </a:endParaRPr>
          </a:p>
        </p:txBody>
      </p:sp>
      <p:sp>
        <p:nvSpPr>
          <p:cNvPr id="202764" name="Text Box 11">
            <a:extLst>
              <a:ext uri="{FF2B5EF4-FFF2-40B4-BE49-F238E27FC236}">
                <a16:creationId xmlns:a16="http://schemas.microsoft.com/office/drawing/2014/main" id="{B561E76A-73E5-E366-580D-C201C3A2D109}"/>
              </a:ext>
            </a:extLst>
          </p:cNvPr>
          <p:cNvSpPr txBox="1">
            <a:spLocks noChangeArrowheads="1"/>
          </p:cNvSpPr>
          <p:nvPr/>
        </p:nvSpPr>
        <p:spPr bwMode="auto">
          <a:xfrm>
            <a:off x="892275" y="3922401"/>
            <a:ext cx="1395760" cy="31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اطلال قرية حلحول</a:t>
            </a:r>
            <a:endParaRPr lang="it-IT" altLang="it-CH" sz="1400" b="1" dirty="0">
              <a:solidFill>
                <a:srgbClr val="FFFFFF"/>
              </a:solidFill>
            </a:endParaRPr>
          </a:p>
        </p:txBody>
      </p:sp>
      <p:sp>
        <p:nvSpPr>
          <p:cNvPr id="202765" name="Text Box 12">
            <a:extLst>
              <a:ext uri="{FF2B5EF4-FFF2-40B4-BE49-F238E27FC236}">
                <a16:creationId xmlns:a16="http://schemas.microsoft.com/office/drawing/2014/main" id="{0D72BC79-8A0C-ECF8-65FD-B52D17AD5F07}"/>
              </a:ext>
            </a:extLst>
          </p:cNvPr>
          <p:cNvSpPr txBox="1">
            <a:spLocks noChangeArrowheads="1"/>
          </p:cNvSpPr>
          <p:nvPr/>
        </p:nvSpPr>
        <p:spPr bwMode="auto">
          <a:xfrm>
            <a:off x="6270625" y="3742393"/>
            <a:ext cx="22336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ar-AE" altLang="it-CH" sz="1400" b="1" dirty="0">
                <a:solidFill>
                  <a:srgbClr val="FFFFFF"/>
                </a:solidFill>
              </a:rPr>
              <a:t>المقبرة المسيحية الأرثوذكسية في القدس التي دمرها الإسرائيليون</a:t>
            </a:r>
            <a:endParaRPr lang="it-IT" altLang="it-CH" sz="1400" b="1" dirty="0">
              <a:solidFill>
                <a:srgbClr val="FFFFFF"/>
              </a:solidFill>
            </a:endParaRPr>
          </a:p>
        </p:txBody>
      </p:sp>
      <p:sp>
        <p:nvSpPr>
          <p:cNvPr id="202766" name="Text Box 13">
            <a:extLst>
              <a:ext uri="{FF2B5EF4-FFF2-40B4-BE49-F238E27FC236}">
                <a16:creationId xmlns:a16="http://schemas.microsoft.com/office/drawing/2014/main" id="{72D572A0-7271-13CD-31B2-FD5CAB8EB6A8}"/>
              </a:ext>
            </a:extLst>
          </p:cNvPr>
          <p:cNvSpPr txBox="1">
            <a:spLocks noChangeArrowheads="1"/>
          </p:cNvSpPr>
          <p:nvPr/>
        </p:nvSpPr>
        <p:spPr bwMode="auto">
          <a:xfrm>
            <a:off x="6041977" y="3150168"/>
            <a:ext cx="25321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400" b="1" dirty="0">
                <a:solidFill>
                  <a:srgbClr val="FFFFFF"/>
                </a:solidFill>
              </a:rPr>
              <a:t>"القضاء" على قرية اللطرون الفلسطينية</a:t>
            </a:r>
            <a:endParaRPr lang="it-IT" altLang="it-CH" sz="1400" b="1" dirty="0">
              <a:solidFill>
                <a:srgbClr val="FFFFFF"/>
              </a:solidFill>
            </a:endParaRPr>
          </a:p>
        </p:txBody>
      </p:sp>
      <p:sp>
        <p:nvSpPr>
          <p:cNvPr id="202767" name="Rettangolo 14">
            <a:extLst>
              <a:ext uri="{FF2B5EF4-FFF2-40B4-BE49-F238E27FC236}">
                <a16:creationId xmlns:a16="http://schemas.microsoft.com/office/drawing/2014/main" id="{DEB5E087-7C55-487C-1CC5-F00160CFCF2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7" name="Picture 2" descr="hebron-005">
            <a:extLst>
              <a:ext uri="{FF2B5EF4-FFF2-40B4-BE49-F238E27FC236}">
                <a16:creationId xmlns:a16="http://schemas.microsoft.com/office/drawing/2014/main" id="{4DD52323-651E-6E63-DB71-12BC0AF98BC0}"/>
              </a:ext>
            </a:extLst>
          </p:cNvPr>
          <p:cNvPicPr>
            <a:picLocks noChangeAspect="1" noChangeArrowheads="1"/>
          </p:cNvPicPr>
          <p:nvPr/>
        </p:nvPicPr>
        <p:blipFill>
          <a:blip r:embed="rId3">
            <a:lum bright="-10000" contrast="10000"/>
          </a:blip>
          <a:srcRect/>
          <a:stretch>
            <a:fillRect/>
          </a:stretch>
        </p:blipFill>
        <p:spPr bwMode="auto">
          <a:xfrm>
            <a:off x="434975" y="381000"/>
            <a:ext cx="3960813" cy="3048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 name="Picture 2" descr="jenin-tanks">
            <a:extLst>
              <a:ext uri="{FF2B5EF4-FFF2-40B4-BE49-F238E27FC236}">
                <a16:creationId xmlns:a16="http://schemas.microsoft.com/office/drawing/2014/main" id="{5FC80B08-1384-21A7-93BD-4675B67E4BA1}"/>
              </a:ext>
            </a:extLst>
          </p:cNvPr>
          <p:cNvPicPr>
            <a:picLocks noChangeAspect="1" noChangeArrowheads="1"/>
          </p:cNvPicPr>
          <p:nvPr/>
        </p:nvPicPr>
        <p:blipFill>
          <a:blip r:embed="rId4">
            <a:lum bright="-10000" contrast="10000"/>
          </a:blip>
          <a:srcRect/>
          <a:stretch>
            <a:fillRect/>
          </a:stretch>
        </p:blipFill>
        <p:spPr bwMode="auto">
          <a:xfrm>
            <a:off x="4665663" y="3797300"/>
            <a:ext cx="4035425" cy="2689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37959" name="Picture 7" descr="C:\Users\Enrico\Desktop\occupaz j oct 2015.jpg">
            <a:extLst>
              <a:ext uri="{FF2B5EF4-FFF2-40B4-BE49-F238E27FC236}">
                <a16:creationId xmlns:a16="http://schemas.microsoft.com/office/drawing/2014/main" id="{FDDC81D6-5B03-D1DF-10C0-56D6A197C0F7}"/>
              </a:ext>
            </a:extLst>
          </p:cNvPr>
          <p:cNvPicPr>
            <a:picLocks noChangeAspect="1" noChangeArrowheads="1"/>
          </p:cNvPicPr>
          <p:nvPr/>
        </p:nvPicPr>
        <p:blipFill rotWithShape="1">
          <a:blip r:embed="rId5"/>
          <a:srcRect b="7729"/>
          <a:stretch/>
        </p:blipFill>
        <p:spPr bwMode="auto">
          <a:xfrm>
            <a:off x="4527550" y="381000"/>
            <a:ext cx="4173538" cy="2813050"/>
          </a:xfrm>
          <a:prstGeom prst="rect">
            <a:avLst/>
          </a:prstGeom>
          <a:ln w="19050">
            <a:solidFill>
              <a:schemeClr val="tx1"/>
            </a:solidFill>
          </a:ln>
          <a:effectLst>
            <a:outerShdw blurRad="292100" dist="139700" dir="2700000" algn="tl" rotWithShape="0">
              <a:srgbClr val="333333">
                <a:alpha val="65000"/>
              </a:srgbClr>
            </a:outerShdw>
          </a:effectLst>
        </p:spPr>
      </p:pic>
      <p:sp>
        <p:nvSpPr>
          <p:cNvPr id="204805" name="CasellaDiTesto 1">
            <a:extLst>
              <a:ext uri="{FF2B5EF4-FFF2-40B4-BE49-F238E27FC236}">
                <a16:creationId xmlns:a16="http://schemas.microsoft.com/office/drawing/2014/main" id="{DD8AEF53-AFCE-44D8-18E0-899CDB97842F}"/>
              </a:ext>
            </a:extLst>
          </p:cNvPr>
          <p:cNvSpPr txBox="1">
            <a:spLocks noChangeArrowheads="1"/>
          </p:cNvSpPr>
          <p:nvPr/>
        </p:nvSpPr>
        <p:spPr bwMode="auto">
          <a:xfrm>
            <a:off x="7411266" y="2819522"/>
            <a:ext cx="12811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ar-AE" altLang="it-CH" sz="600" b="1" dirty="0"/>
              <a:t>19 أكتوبر 2015</a:t>
            </a:r>
          </a:p>
          <a:p>
            <a:pPr algn="r" eaLnBrk="1" hangingPunct="1">
              <a:spcBef>
                <a:spcPct val="0"/>
              </a:spcBef>
              <a:buFontTx/>
              <a:buNone/>
            </a:pPr>
            <a:r>
              <a:rPr lang="ar-AE" altLang="it-CH" sz="600" b="1" dirty="0"/>
              <a:t>قوات الاحتلال الإسرائيلي</a:t>
            </a:r>
          </a:p>
          <a:p>
            <a:pPr algn="r" eaLnBrk="1" hangingPunct="1">
              <a:spcBef>
                <a:spcPct val="0"/>
              </a:spcBef>
              <a:buFontTx/>
              <a:buNone/>
            </a:pPr>
            <a:r>
              <a:rPr lang="ar-AE" altLang="it-CH" sz="600" b="1" dirty="0"/>
              <a:t>في جبل المكبر بالقرب من القدس.</a:t>
            </a:r>
            <a:endParaRPr lang="it-CH" altLang="it-CH" sz="600" b="1" dirty="0"/>
          </a:p>
        </p:txBody>
      </p:sp>
      <p:sp>
        <p:nvSpPr>
          <p:cNvPr id="204806" name="Slide Number Placeholder 3">
            <a:extLst>
              <a:ext uri="{FF2B5EF4-FFF2-40B4-BE49-F238E27FC236}">
                <a16:creationId xmlns:a16="http://schemas.microsoft.com/office/drawing/2014/main" id="{E2AAF4D5-8785-A323-5E44-3DFB02B67B12}"/>
              </a:ext>
            </a:extLst>
          </p:cNvPr>
          <p:cNvSpPr txBox="1">
            <a:spLocks/>
          </p:cNvSpPr>
          <p:nvPr/>
        </p:nvSpPr>
        <p:spPr bwMode="auto">
          <a:xfrm>
            <a:off x="7668344" y="3340677"/>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C481E230-086D-47CC-A6CF-DE141A1A4E95}" type="slidenum">
              <a:rPr lang="it-IT" altLang="it-CH" sz="1400" b="1">
                <a:solidFill>
                  <a:srgbClr val="FFFFFF"/>
                </a:solidFill>
              </a:rPr>
              <a:pPr algn="r" eaLnBrk="1" hangingPunct="1">
                <a:spcBef>
                  <a:spcPct val="0"/>
                </a:spcBef>
                <a:buFontTx/>
                <a:buNone/>
              </a:pPr>
              <a:t>62</a:t>
            </a:fld>
            <a:endParaRPr lang="it-IT" altLang="it-CH" sz="1400" b="1" dirty="0">
              <a:solidFill>
                <a:srgbClr val="FFFFFF"/>
              </a:solidFill>
            </a:endParaRPr>
          </a:p>
        </p:txBody>
      </p:sp>
      <p:sp>
        <p:nvSpPr>
          <p:cNvPr id="204807" name="CasellaDiTesto 1">
            <a:extLst>
              <a:ext uri="{FF2B5EF4-FFF2-40B4-BE49-F238E27FC236}">
                <a16:creationId xmlns:a16="http://schemas.microsoft.com/office/drawing/2014/main" id="{C4BE4704-8F59-53C6-9B23-D76B39AA26BE}"/>
              </a:ext>
            </a:extLst>
          </p:cNvPr>
          <p:cNvSpPr txBox="1">
            <a:spLocks noChangeArrowheads="1"/>
          </p:cNvSpPr>
          <p:nvPr/>
        </p:nvSpPr>
        <p:spPr bwMode="auto">
          <a:xfrm>
            <a:off x="4597400" y="6157913"/>
            <a:ext cx="15843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600" b="1"/>
              <a:t>L’occupazione non è ecologica</a:t>
            </a:r>
          </a:p>
        </p:txBody>
      </p:sp>
      <p:sp>
        <p:nvSpPr>
          <p:cNvPr id="204808" name="Rettangolo 10">
            <a:extLst>
              <a:ext uri="{FF2B5EF4-FFF2-40B4-BE49-F238E27FC236}">
                <a16:creationId xmlns:a16="http://schemas.microsoft.com/office/drawing/2014/main" id="{108E50C9-2F34-79BB-296A-BEDE42D4F07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2" name="Text Box 9">
            <a:extLst>
              <a:ext uri="{FF2B5EF4-FFF2-40B4-BE49-F238E27FC236}">
                <a16:creationId xmlns:a16="http://schemas.microsoft.com/office/drawing/2014/main" id="{22E1012F-DAC9-EB52-FCAB-097947B5E72B}"/>
              </a:ext>
            </a:extLst>
          </p:cNvPr>
          <p:cNvSpPr txBox="1">
            <a:spLocks noChangeArrowheads="1"/>
          </p:cNvSpPr>
          <p:nvPr/>
        </p:nvSpPr>
        <p:spPr bwMode="auto">
          <a:xfrm>
            <a:off x="5947556" y="3264842"/>
            <a:ext cx="1333525" cy="461665"/>
          </a:xfrm>
          <a:prstGeom prst="rect">
            <a:avLst/>
          </a:prstGeom>
          <a:solidFill>
            <a:srgbClr val="FFFF00"/>
          </a:solidFill>
          <a:ln w="12700">
            <a:solidFill>
              <a:schemeClr val="accent4">
                <a:lumMod val="1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400" b="1" dirty="0">
                <a:solidFill>
                  <a:schemeClr val="accent4">
                    <a:lumMod val="10000"/>
                  </a:schemeClr>
                </a:solidFill>
              </a:rPr>
              <a:t>إشغال</a:t>
            </a:r>
            <a:endParaRPr lang="it-IT" altLang="it-CH" sz="2400" b="1" dirty="0">
              <a:solidFill>
                <a:schemeClr val="accent4">
                  <a:lumMod val="10000"/>
                </a:schemeClr>
              </a:solidFill>
            </a:endParaRPr>
          </a:p>
        </p:txBody>
      </p:sp>
      <p:pic>
        <p:nvPicPr>
          <p:cNvPr id="13" name="Picture 10" descr="è permesso">
            <a:extLst>
              <a:ext uri="{FF2B5EF4-FFF2-40B4-BE49-F238E27FC236}">
                <a16:creationId xmlns:a16="http://schemas.microsoft.com/office/drawing/2014/main" id="{B4224C21-2405-D325-AA08-4C273ED9738E}"/>
              </a:ext>
            </a:extLst>
          </p:cNvPr>
          <p:cNvPicPr>
            <a:picLocks noChangeAspect="1" noChangeArrowheads="1"/>
          </p:cNvPicPr>
          <p:nvPr/>
        </p:nvPicPr>
        <p:blipFill>
          <a:blip r:embed="rId6"/>
          <a:srcRect/>
          <a:stretch>
            <a:fillRect/>
          </a:stretch>
        </p:blipFill>
        <p:spPr bwMode="auto">
          <a:xfrm>
            <a:off x="434975" y="3800475"/>
            <a:ext cx="3995738" cy="2689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L'immagine può contenere: cielo, nuvola, spazio all'aperto e natura">
            <a:extLst>
              <a:ext uri="{FF2B5EF4-FFF2-40B4-BE49-F238E27FC236}">
                <a16:creationId xmlns:a16="http://schemas.microsoft.com/office/drawing/2014/main" id="{17D2CB3A-B1CA-128F-C8A5-E8AEC37CD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476250"/>
            <a:ext cx="8243887" cy="51181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6851" name="CasellaDiTesto 1">
            <a:extLst>
              <a:ext uri="{FF2B5EF4-FFF2-40B4-BE49-F238E27FC236}">
                <a16:creationId xmlns:a16="http://schemas.microsoft.com/office/drawing/2014/main" id="{5D75A248-3BDD-CB42-FBD4-C8A3DA48AAEE}"/>
              </a:ext>
            </a:extLst>
          </p:cNvPr>
          <p:cNvSpPr txBox="1">
            <a:spLocks noChangeArrowheads="1"/>
          </p:cNvSpPr>
          <p:nvPr/>
        </p:nvSpPr>
        <p:spPr bwMode="auto">
          <a:xfrm>
            <a:off x="557860" y="5681663"/>
            <a:ext cx="780149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dirty="0"/>
              <a:t>بؤرة استيطانية إسرائيلية غير قانونية نموذجية، تم إنشاؤها على أرض فلسطينية بالقرب من السواحرة الشرقية، جنوب شرق القدس، تم إنشاؤها في سبتمبر 2019. وفي عام 2023، يوجد في إسرائيل حاليًا 261 مستوطنة و"بؤرة استيطانية" لليهود فقط مبنية على الأراضي الفلسطينية المصادرة.</a:t>
            </a:r>
            <a:endParaRPr lang="en-US" altLang="en-US" sz="1800" dirty="0"/>
          </a:p>
        </p:txBody>
      </p:sp>
      <p:sp>
        <p:nvSpPr>
          <p:cNvPr id="6" name="Rettangolo 5">
            <a:extLst>
              <a:ext uri="{FF2B5EF4-FFF2-40B4-BE49-F238E27FC236}">
                <a16:creationId xmlns:a16="http://schemas.microsoft.com/office/drawing/2014/main" id="{38E455B7-7F04-A274-97FC-8748B468EEB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 Box 9">
            <a:extLst>
              <a:ext uri="{FF2B5EF4-FFF2-40B4-BE49-F238E27FC236}">
                <a16:creationId xmlns:a16="http://schemas.microsoft.com/office/drawing/2014/main" id="{0AA2BDB2-0CDB-1950-992C-2A3F39021A15}"/>
              </a:ext>
            </a:extLst>
          </p:cNvPr>
          <p:cNvSpPr txBox="1">
            <a:spLocks noChangeArrowheads="1"/>
          </p:cNvSpPr>
          <p:nvPr/>
        </p:nvSpPr>
        <p:spPr bwMode="auto">
          <a:xfrm>
            <a:off x="539750" y="563563"/>
            <a:ext cx="2736106"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a:defRPr b="1">
                <a:solidFill>
                  <a:schemeClr val="accent4">
                    <a:lumMod val="10000"/>
                  </a:schemeClr>
                </a:solidFill>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defRPr/>
            </a:pPr>
            <a:r>
              <a:rPr lang="ar-AE" altLang="it-CH" sz="2400" dirty="0"/>
              <a:t>الاستعمار غير الشرعي</a:t>
            </a:r>
            <a:endParaRPr lang="it-IT" altLang="it-CH" sz="2400" dirty="0"/>
          </a:p>
        </p:txBody>
      </p:sp>
      <p:sp>
        <p:nvSpPr>
          <p:cNvPr id="1092610" name="Segnaposto numero diapositiva 1">
            <a:extLst>
              <a:ext uri="{FF2B5EF4-FFF2-40B4-BE49-F238E27FC236}">
                <a16:creationId xmlns:a16="http://schemas.microsoft.com/office/drawing/2014/main" id="{1FD46A09-8F54-F722-4F9D-2744057DAA2E}"/>
              </a:ext>
            </a:extLst>
          </p:cNvPr>
          <p:cNvSpPr>
            <a:spLocks noGrp="1" noChangeArrowheads="1"/>
          </p:cNvSpPr>
          <p:nvPr>
            <p:ph type="sldNum" sz="quarter" idx="12"/>
          </p:nvPr>
        </p:nvSpPr>
        <p:spPr>
          <a:xfrm>
            <a:off x="8101012" y="5996966"/>
            <a:ext cx="585788" cy="36830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5C1AFA50-38DD-4FFE-AA8E-228F1D4D0C7A}" type="slidenum">
              <a:rPr lang="it-IT" altLang="en-US" sz="1400" b="1" smtClean="0"/>
              <a:pPr>
                <a:spcBef>
                  <a:spcPct val="0"/>
                </a:spcBef>
                <a:buFontTx/>
                <a:buNone/>
                <a:defRPr/>
              </a:pPr>
              <a:t>63</a:t>
            </a:fld>
            <a:endParaRPr lang="it-IT" altLang="en-US" sz="1400" b="1"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egnaposto numero diapositiva 1">
            <a:extLst>
              <a:ext uri="{FF2B5EF4-FFF2-40B4-BE49-F238E27FC236}">
                <a16:creationId xmlns:a16="http://schemas.microsoft.com/office/drawing/2014/main" id="{6DFE2B72-6144-5B76-25D4-02E590149AC5}"/>
              </a:ext>
            </a:extLst>
          </p:cNvPr>
          <p:cNvSpPr>
            <a:spLocks noGrp="1" noChangeArrowheads="1"/>
          </p:cNvSpPr>
          <p:nvPr>
            <p:ph type="sldNum" sz="quarter" idx="12"/>
          </p:nvPr>
        </p:nvSpPr>
        <p:spPr>
          <a:xfrm>
            <a:off x="7650084" y="5470554"/>
            <a:ext cx="419100" cy="40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C28448B-2AC1-49B9-B62A-3A2CE3509E44}" type="slidenum">
              <a:rPr lang="it-IT" altLang="en-US" sz="1400" b="1" smtClean="0">
                <a:solidFill>
                  <a:srgbClr val="FFFFFF"/>
                </a:solidFill>
              </a:rPr>
              <a:pPr>
                <a:spcBef>
                  <a:spcPct val="0"/>
                </a:spcBef>
                <a:buFontTx/>
                <a:buNone/>
              </a:pPr>
              <a:t>64</a:t>
            </a:fld>
            <a:endParaRPr lang="it-IT" altLang="en-US" sz="1400" b="1" dirty="0">
              <a:solidFill>
                <a:srgbClr val="FFFFFF"/>
              </a:solidFill>
            </a:endParaRPr>
          </a:p>
        </p:txBody>
      </p:sp>
      <p:pic>
        <p:nvPicPr>
          <p:cNvPr id="207875" name="Picture 4" descr="Peut être une image de plein air">
            <a:extLst>
              <a:ext uri="{FF2B5EF4-FFF2-40B4-BE49-F238E27FC236}">
                <a16:creationId xmlns:a16="http://schemas.microsoft.com/office/drawing/2014/main" id="{0E91F5EC-E411-6B7F-4FF5-7B680E96A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13" y="476250"/>
            <a:ext cx="7138987" cy="47609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7876" name="CasellaDiTesto 3">
            <a:extLst>
              <a:ext uri="{FF2B5EF4-FFF2-40B4-BE49-F238E27FC236}">
                <a16:creationId xmlns:a16="http://schemas.microsoft.com/office/drawing/2014/main" id="{A674496A-655F-73CE-7349-79EA5871DB8E}"/>
              </a:ext>
            </a:extLst>
          </p:cNvPr>
          <p:cNvSpPr txBox="1">
            <a:spLocks noChangeArrowheads="1"/>
          </p:cNvSpPr>
          <p:nvPr/>
        </p:nvSpPr>
        <p:spPr bwMode="auto">
          <a:xfrm>
            <a:off x="719138" y="5878513"/>
            <a:ext cx="7705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dirty="0"/>
              <a:t>بؤرة متسبيه كراميم الاستيطانية قرب رام الله. وقد أكدت المحكمة العليا أنه يمكن للمستوطنين البقاء فيها على الرغم من أنها مقامة على أراضٍ فلسطينية.</a:t>
            </a:r>
            <a:endParaRPr lang="en-US" altLang="en-US" sz="1800" dirty="0"/>
          </a:p>
        </p:txBody>
      </p:sp>
      <p:sp>
        <p:nvSpPr>
          <p:cNvPr id="2" name="CasellaDiTesto 1">
            <a:extLst>
              <a:ext uri="{FF2B5EF4-FFF2-40B4-BE49-F238E27FC236}">
                <a16:creationId xmlns:a16="http://schemas.microsoft.com/office/drawing/2014/main" id="{99C67D40-EEAC-2213-E018-9A2C73E0E3D9}"/>
              </a:ext>
            </a:extLst>
          </p:cNvPr>
          <p:cNvSpPr txBox="1"/>
          <p:nvPr/>
        </p:nvSpPr>
        <p:spPr>
          <a:xfrm>
            <a:off x="1621804" y="5408939"/>
            <a:ext cx="5900391" cy="461665"/>
          </a:xfrm>
          <a:prstGeom prst="rect">
            <a:avLst/>
          </a:prstGeom>
          <a:solidFill>
            <a:srgbClr val="FFFF00"/>
          </a:solidFill>
          <a:ln w="12700">
            <a:solidFill>
              <a:schemeClr val="accent4">
                <a:lumMod val="10000"/>
              </a:schemeClr>
            </a:solidFill>
          </a:ln>
        </p:spPr>
        <p:txBody>
          <a:bodyPr wrap="square">
            <a:spAutoFit/>
          </a:bodyPr>
          <a:lstStyle/>
          <a:p>
            <a:pPr algn="ctr">
              <a:defRPr/>
            </a:pPr>
            <a:r>
              <a:rPr lang="ar-AE" sz="2400" b="1" dirty="0">
                <a:solidFill>
                  <a:schemeClr val="accent4">
                    <a:lumMod val="10000"/>
                  </a:schemeClr>
                </a:solidFill>
              </a:rPr>
              <a:t>استعمار الأراضي المحتلة: البؤرة الاستيطانية الصهيونية</a:t>
            </a:r>
            <a:endParaRPr lang="en-US" sz="2400" b="1" dirty="0">
              <a:solidFill>
                <a:schemeClr val="accent4">
                  <a:lumMod val="10000"/>
                </a:schemeClr>
              </a:solidFill>
            </a:endParaRPr>
          </a:p>
        </p:txBody>
      </p:sp>
      <p:sp>
        <p:nvSpPr>
          <p:cNvPr id="3" name="Rettangolo 2">
            <a:extLst>
              <a:ext uri="{FF2B5EF4-FFF2-40B4-BE49-F238E27FC236}">
                <a16:creationId xmlns:a16="http://schemas.microsoft.com/office/drawing/2014/main" id="{08883A88-7F8F-12EF-DEF3-CA8C3D2EAC5F}"/>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egnaposto numero diapositiva 1">
            <a:extLst>
              <a:ext uri="{FF2B5EF4-FFF2-40B4-BE49-F238E27FC236}">
                <a16:creationId xmlns:a16="http://schemas.microsoft.com/office/drawing/2014/main" id="{DBE05265-D9C2-1C39-EEE3-213BBCB8FFEF}"/>
              </a:ext>
            </a:extLst>
          </p:cNvPr>
          <p:cNvSpPr>
            <a:spLocks noGrp="1"/>
          </p:cNvSpPr>
          <p:nvPr>
            <p:ph type="sldNum" sz="quarter" idx="12"/>
          </p:nvPr>
        </p:nvSpPr>
        <p:spPr>
          <a:xfrm>
            <a:off x="7854950" y="5900738"/>
            <a:ext cx="587375" cy="325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5F401E9-895D-42E3-BADD-0E77656B1771}" type="slidenum">
              <a:rPr lang="it-IT" altLang="en-US" sz="1400" b="1" smtClean="0">
                <a:solidFill>
                  <a:srgbClr val="FFFFFF"/>
                </a:solidFill>
              </a:rPr>
              <a:pPr>
                <a:spcBef>
                  <a:spcPct val="0"/>
                </a:spcBef>
                <a:buFontTx/>
                <a:buNone/>
              </a:pPr>
              <a:t>65</a:t>
            </a:fld>
            <a:endParaRPr lang="it-IT" altLang="en-US" sz="1400" b="1">
              <a:solidFill>
                <a:srgbClr val="FFFFFF"/>
              </a:solidFill>
            </a:endParaRPr>
          </a:p>
        </p:txBody>
      </p:sp>
      <p:pic>
        <p:nvPicPr>
          <p:cNvPr id="1510402" name="Picture 2" descr="C:\Users\Enrico\Desktop\Ariel j.jpg">
            <a:extLst>
              <a:ext uri="{FF2B5EF4-FFF2-40B4-BE49-F238E27FC236}">
                <a16:creationId xmlns:a16="http://schemas.microsoft.com/office/drawing/2014/main" id="{E98EF61F-D98A-2BE9-18D2-D7486B34CE41}"/>
              </a:ext>
            </a:extLst>
          </p:cNvPr>
          <p:cNvPicPr>
            <a:picLocks noChangeAspect="1" noChangeArrowheads="1"/>
          </p:cNvPicPr>
          <p:nvPr/>
        </p:nvPicPr>
        <p:blipFill rotWithShape="1">
          <a:blip r:embed="rId3"/>
          <a:srcRect b="8097"/>
          <a:stretch/>
        </p:blipFill>
        <p:spPr bwMode="auto">
          <a:xfrm>
            <a:off x="898525" y="446882"/>
            <a:ext cx="7543800" cy="5006975"/>
          </a:xfrm>
          <a:prstGeom prst="rect">
            <a:avLst/>
          </a:prstGeom>
          <a:ln w="28575">
            <a:solidFill>
              <a:schemeClr val="tx1"/>
            </a:solidFill>
          </a:ln>
          <a:effectLst>
            <a:outerShdw blurRad="292100" dist="139700" dir="2700000" algn="tl" rotWithShape="0">
              <a:srgbClr val="333333">
                <a:alpha val="65000"/>
              </a:srgbClr>
            </a:outerShdw>
          </a:effectLst>
        </p:spPr>
      </p:pic>
      <p:sp>
        <p:nvSpPr>
          <p:cNvPr id="208900" name="Rettangolo 4">
            <a:extLst>
              <a:ext uri="{FF2B5EF4-FFF2-40B4-BE49-F238E27FC236}">
                <a16:creationId xmlns:a16="http://schemas.microsoft.com/office/drawing/2014/main" id="{F3AA5616-522F-D6AE-0F5B-84289A80CD5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C779ACC8-26E1-1B90-21A1-D10560C7A2CA}"/>
              </a:ext>
            </a:extLst>
          </p:cNvPr>
          <p:cNvSpPr txBox="1"/>
          <p:nvPr/>
        </p:nvSpPr>
        <p:spPr>
          <a:xfrm>
            <a:off x="898525" y="5580121"/>
            <a:ext cx="6840363" cy="830997"/>
          </a:xfrm>
          <a:prstGeom prst="rect">
            <a:avLst/>
          </a:prstGeom>
          <a:solidFill>
            <a:srgbClr val="FFFF00"/>
          </a:solidFill>
          <a:ln w="12700">
            <a:solidFill>
              <a:schemeClr val="accent4">
                <a:lumMod val="10000"/>
              </a:schemeClr>
            </a:solidFill>
          </a:ln>
        </p:spPr>
        <p:txBody>
          <a:bodyPr wrap="square">
            <a:spAutoFit/>
          </a:bodyPr>
          <a:lstStyle/>
          <a:p>
            <a:pPr algn="ctr">
              <a:defRPr/>
            </a:pPr>
            <a:r>
              <a:rPr lang="ar-AE" sz="2400" b="1" dirty="0">
                <a:solidFill>
                  <a:schemeClr val="accent4">
                    <a:lumMod val="10000"/>
                  </a:schemeClr>
                </a:solidFill>
              </a:rPr>
              <a:t>وعلى النقيض من الاتفاقيات الدولية، استعمر الإسرائيليون الأراضي الفلسطينية التي احتلوها عسكريًا</a:t>
            </a:r>
            <a:endParaRPr lang="en-US" sz="2400" b="1" dirty="0">
              <a:solidFill>
                <a:schemeClr val="accent4">
                  <a:lumMod val="10000"/>
                </a:schemeClr>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Number Placeholder 3">
            <a:extLst>
              <a:ext uri="{FF2B5EF4-FFF2-40B4-BE49-F238E27FC236}">
                <a16:creationId xmlns:a16="http://schemas.microsoft.com/office/drawing/2014/main" id="{678570D5-64C9-A96E-0D04-029B067C2172}"/>
              </a:ext>
            </a:extLst>
          </p:cNvPr>
          <p:cNvSpPr>
            <a:spLocks noGrp="1"/>
          </p:cNvSpPr>
          <p:nvPr>
            <p:ph type="sldNum" sz="quarter" idx="12"/>
          </p:nvPr>
        </p:nvSpPr>
        <p:spPr>
          <a:xfrm>
            <a:off x="7885113" y="5900738"/>
            <a:ext cx="5905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8A2E004-3644-4F90-9810-FC230E04CB08}" type="slidenum">
              <a:rPr lang="it-IT" altLang="it-CH" sz="1400" b="1" smtClean="0">
                <a:solidFill>
                  <a:srgbClr val="FFFFFF"/>
                </a:solidFill>
              </a:rPr>
              <a:pPr>
                <a:spcBef>
                  <a:spcPct val="0"/>
                </a:spcBef>
                <a:buFontTx/>
                <a:buNone/>
              </a:pPr>
              <a:t>66</a:t>
            </a:fld>
            <a:endParaRPr lang="it-IT" altLang="it-CH" sz="1400" b="1">
              <a:solidFill>
                <a:srgbClr val="FFFFFF"/>
              </a:solidFill>
            </a:endParaRPr>
          </a:p>
        </p:txBody>
      </p:sp>
      <p:pic>
        <p:nvPicPr>
          <p:cNvPr id="191491" name="Picture 2">
            <a:extLst>
              <a:ext uri="{FF2B5EF4-FFF2-40B4-BE49-F238E27FC236}">
                <a16:creationId xmlns:a16="http://schemas.microsoft.com/office/drawing/2014/main" id="{8F2E32A3-37FD-060C-18C9-D54B9940F4CA}"/>
              </a:ext>
            </a:extLst>
          </p:cNvPr>
          <p:cNvPicPr>
            <a:picLocks noChangeAspect="1" noChangeArrowheads="1"/>
          </p:cNvPicPr>
          <p:nvPr/>
        </p:nvPicPr>
        <p:blipFill>
          <a:blip r:embed="rId3">
            <a:lum bright="-8000" contrast="10000"/>
          </a:blip>
          <a:srcRect/>
          <a:stretch>
            <a:fillRect/>
          </a:stretch>
        </p:blipFill>
        <p:spPr bwMode="auto">
          <a:xfrm>
            <a:off x="725488" y="398463"/>
            <a:ext cx="7739062" cy="53514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1428" name="Text Box 3">
            <a:extLst>
              <a:ext uri="{FF2B5EF4-FFF2-40B4-BE49-F238E27FC236}">
                <a16:creationId xmlns:a16="http://schemas.microsoft.com/office/drawing/2014/main" id="{AAE31A79-CBAF-B6BF-80C9-D7F1EDD5AE47}"/>
              </a:ext>
            </a:extLst>
          </p:cNvPr>
          <p:cNvSpPr txBox="1">
            <a:spLocks noChangeArrowheads="1"/>
          </p:cNvSpPr>
          <p:nvPr/>
        </p:nvSpPr>
        <p:spPr bwMode="auto">
          <a:xfrm>
            <a:off x="2014688" y="5936457"/>
            <a:ext cx="5185320" cy="404812"/>
          </a:xfrm>
          <a:prstGeom prst="rect">
            <a:avLst/>
          </a:prstGeom>
          <a:solidFill>
            <a:srgbClr val="FFFF00"/>
          </a:solidFill>
          <a:ln w="1905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000" b="1" dirty="0">
                <a:solidFill>
                  <a:schemeClr val="accent4">
                    <a:lumMod val="10000"/>
                  </a:schemeClr>
                </a:solidFill>
              </a:rPr>
              <a:t>ويعيش في مستوطنة آرييل الإسرائيلية 40 ألف مستوطن</a:t>
            </a:r>
            <a:endParaRPr lang="it-IT" altLang="it-CH" sz="2000" b="1" dirty="0">
              <a:solidFill>
                <a:schemeClr val="accent4">
                  <a:lumMod val="10000"/>
                </a:schemeClr>
              </a:solidFill>
            </a:endParaRPr>
          </a:p>
        </p:txBody>
      </p:sp>
      <p:sp>
        <p:nvSpPr>
          <p:cNvPr id="210949" name="CasellaDiTesto 4">
            <a:extLst>
              <a:ext uri="{FF2B5EF4-FFF2-40B4-BE49-F238E27FC236}">
                <a16:creationId xmlns:a16="http://schemas.microsoft.com/office/drawing/2014/main" id="{2CEF6D51-C832-F9F7-82B1-897B60D16450}"/>
              </a:ext>
            </a:extLst>
          </p:cNvPr>
          <p:cNvSpPr txBox="1">
            <a:spLocks noChangeArrowheads="1"/>
          </p:cNvSpPr>
          <p:nvPr/>
        </p:nvSpPr>
        <p:spPr bwMode="auto">
          <a:xfrm>
            <a:off x="1871663" y="6305550"/>
            <a:ext cx="5400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dirty="0"/>
              <a:t>وتم استيطان حوالي 600 ألف مستوطن إسرائيلي في الضفة الغربية</a:t>
            </a:r>
            <a:endParaRPr lang="en-US" altLang="en-US" sz="1800" dirty="0"/>
          </a:p>
        </p:txBody>
      </p:sp>
      <p:sp>
        <p:nvSpPr>
          <p:cNvPr id="210950" name="Rettangolo 1">
            <a:extLst>
              <a:ext uri="{FF2B5EF4-FFF2-40B4-BE49-F238E27FC236}">
                <a16:creationId xmlns:a16="http://schemas.microsoft.com/office/drawing/2014/main" id="{5C391052-D35D-C9AF-BE9B-16765357BD8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3D72C1C-2691-BB28-B1F7-2C9A7DCAB54B}"/>
              </a:ext>
            </a:extLst>
          </p:cNvPr>
          <p:cNvPicPr>
            <a:picLocks noChangeAspect="1" noChangeArrowheads="1"/>
          </p:cNvPicPr>
          <p:nvPr/>
        </p:nvPicPr>
        <p:blipFill>
          <a:blip r:embed="rId2"/>
          <a:srcRect/>
          <a:stretch>
            <a:fillRect/>
          </a:stretch>
        </p:blipFill>
        <p:spPr bwMode="auto">
          <a:xfrm>
            <a:off x="296863" y="463550"/>
            <a:ext cx="8550275" cy="49482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FC6054BA-C2CF-CC20-2B89-D09A0741D35A}"/>
              </a:ext>
            </a:extLst>
          </p:cNvPr>
          <p:cNvSpPr txBox="1"/>
          <p:nvPr/>
        </p:nvSpPr>
        <p:spPr>
          <a:xfrm>
            <a:off x="844551" y="5574139"/>
            <a:ext cx="7335837" cy="830997"/>
          </a:xfrm>
          <a:prstGeom prst="rect">
            <a:avLst/>
          </a:prstGeom>
          <a:solidFill>
            <a:srgbClr val="FFFF00"/>
          </a:solidFill>
          <a:ln w="12700">
            <a:solidFill>
              <a:schemeClr val="accent4">
                <a:lumMod val="10000"/>
              </a:schemeClr>
            </a:solidFill>
          </a:ln>
        </p:spPr>
        <p:txBody>
          <a:bodyPr wrap="square">
            <a:spAutoFit/>
          </a:bodyPr>
          <a:lstStyle/>
          <a:p>
            <a:pPr algn="ctr">
              <a:defRPr/>
            </a:pPr>
            <a:r>
              <a:rPr lang="ar-AE" sz="2400" b="1" dirty="0">
                <a:solidFill>
                  <a:schemeClr val="accent4">
                    <a:lumMod val="10000"/>
                  </a:schemeClr>
                </a:solidFill>
              </a:rPr>
              <a:t>تأسست مستعمرة كاتسرين الجولان الإسرائيلية في عام 1976، بشكل غير قانوني على الأراضي السورية التي تم احتلالها عسكرياً.</a:t>
            </a:r>
            <a:endParaRPr lang="it-CH" sz="2400" b="1" dirty="0">
              <a:solidFill>
                <a:schemeClr val="accent4">
                  <a:lumMod val="10000"/>
                </a:schemeClr>
              </a:solidFill>
            </a:endParaRPr>
          </a:p>
        </p:txBody>
      </p:sp>
      <p:sp>
        <p:nvSpPr>
          <p:cNvPr id="212996" name="Slide Number Placeholder 3">
            <a:extLst>
              <a:ext uri="{FF2B5EF4-FFF2-40B4-BE49-F238E27FC236}">
                <a16:creationId xmlns:a16="http://schemas.microsoft.com/office/drawing/2014/main" id="{DB75167D-212B-9F65-FFAF-68868D24F0E3}"/>
              </a:ext>
            </a:extLst>
          </p:cNvPr>
          <p:cNvSpPr>
            <a:spLocks noGrp="1"/>
          </p:cNvSpPr>
          <p:nvPr>
            <p:ph type="sldNum" sz="quarter" idx="12"/>
          </p:nvPr>
        </p:nvSpPr>
        <p:spPr>
          <a:xfrm>
            <a:off x="8071644" y="5751512"/>
            <a:ext cx="5905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D98A04A-1E44-4D61-AC92-DFA53C8A2809}" type="slidenum">
              <a:rPr lang="it-IT" altLang="it-CH" sz="1400" b="1" smtClean="0">
                <a:solidFill>
                  <a:srgbClr val="FFFFFF"/>
                </a:solidFill>
              </a:rPr>
              <a:pPr>
                <a:spcBef>
                  <a:spcPct val="0"/>
                </a:spcBef>
                <a:buFontTx/>
                <a:buNone/>
              </a:pPr>
              <a:t>67</a:t>
            </a:fld>
            <a:endParaRPr lang="it-IT" altLang="it-CH" sz="1400" b="1">
              <a:solidFill>
                <a:srgbClr val="FFFFFF"/>
              </a:solidFill>
            </a:endParaRPr>
          </a:p>
        </p:txBody>
      </p:sp>
      <p:sp>
        <p:nvSpPr>
          <p:cNvPr id="212997" name="Rettangolo 1">
            <a:extLst>
              <a:ext uri="{FF2B5EF4-FFF2-40B4-BE49-F238E27FC236}">
                <a16:creationId xmlns:a16="http://schemas.microsoft.com/office/drawing/2014/main" id="{AA4F3072-F8DD-79AF-B95A-9BDD2BD1B61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3">
            <a:extLst>
              <a:ext uri="{FF2B5EF4-FFF2-40B4-BE49-F238E27FC236}">
                <a16:creationId xmlns:a16="http://schemas.microsoft.com/office/drawing/2014/main" id="{78F07FCF-226E-325C-0104-C078079583BA}"/>
              </a:ext>
            </a:extLst>
          </p:cNvPr>
          <p:cNvSpPr>
            <a:spLocks noGrp="1"/>
          </p:cNvSpPr>
          <p:nvPr>
            <p:ph type="sldNum" sz="quarter" idx="12"/>
          </p:nvPr>
        </p:nvSpPr>
        <p:spPr>
          <a:xfrm>
            <a:off x="8182240" y="3204582"/>
            <a:ext cx="671512" cy="50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BE56B6-60EB-45C3-9EC8-477760AF6BF7}" type="slidenum">
              <a:rPr lang="it-IT" altLang="it-CH" sz="1400" b="1" smtClean="0">
                <a:solidFill>
                  <a:srgbClr val="FFFFFF"/>
                </a:solidFill>
              </a:rPr>
              <a:pPr>
                <a:spcBef>
                  <a:spcPct val="0"/>
                </a:spcBef>
                <a:buFontTx/>
                <a:buNone/>
              </a:pPr>
              <a:t>68</a:t>
            </a:fld>
            <a:endParaRPr lang="it-IT" altLang="it-CH" sz="1400" b="1" dirty="0">
              <a:solidFill>
                <a:srgbClr val="FFFFFF"/>
              </a:solidFill>
            </a:endParaRPr>
          </a:p>
        </p:txBody>
      </p:sp>
      <p:pic>
        <p:nvPicPr>
          <p:cNvPr id="218117" name="Picture 4" descr="Israeli apartheid wall in Jerusalem">
            <a:extLst>
              <a:ext uri="{FF2B5EF4-FFF2-40B4-BE49-F238E27FC236}">
                <a16:creationId xmlns:a16="http://schemas.microsoft.com/office/drawing/2014/main" id="{AF0D48D0-37A1-AF80-5E6C-18EBF38B1AAF}"/>
              </a:ext>
            </a:extLst>
          </p:cNvPr>
          <p:cNvPicPr>
            <a:picLocks noChangeAspect="1" noChangeArrowheads="1"/>
          </p:cNvPicPr>
          <p:nvPr/>
        </p:nvPicPr>
        <p:blipFill>
          <a:blip r:embed="rId3"/>
          <a:srcRect/>
          <a:stretch>
            <a:fillRect/>
          </a:stretch>
        </p:blipFill>
        <p:spPr bwMode="auto">
          <a:xfrm>
            <a:off x="7308850" y="336550"/>
            <a:ext cx="1601788" cy="2108200"/>
          </a:xfrm>
          <a:prstGeom prst="rect">
            <a:avLst/>
          </a:prstGeom>
          <a:ln w="28575">
            <a:solidFill>
              <a:schemeClr val="tx1"/>
            </a:solidFill>
          </a:ln>
          <a:effectLst>
            <a:outerShdw blurRad="292100" dist="139700" dir="2700000" algn="tl" rotWithShape="0">
              <a:srgbClr val="333333">
                <a:alpha val="65000"/>
              </a:srgbClr>
            </a:outerShdw>
          </a:effectLst>
        </p:spPr>
      </p:pic>
      <p:pic>
        <p:nvPicPr>
          <p:cNvPr id="8" name="Picture 12" descr="C:\Users\Enrico\Desktop\ret jpeg.jpg">
            <a:extLst>
              <a:ext uri="{FF2B5EF4-FFF2-40B4-BE49-F238E27FC236}">
                <a16:creationId xmlns:a16="http://schemas.microsoft.com/office/drawing/2014/main" id="{F7299525-0B1D-2BD0-54E5-321A2AD19428}"/>
              </a:ext>
            </a:extLst>
          </p:cNvPr>
          <p:cNvPicPr>
            <a:picLocks noChangeAspect="1" noChangeArrowheads="1"/>
          </p:cNvPicPr>
          <p:nvPr/>
        </p:nvPicPr>
        <p:blipFill>
          <a:blip r:embed="rId4"/>
          <a:srcRect/>
          <a:stretch>
            <a:fillRect/>
          </a:stretch>
        </p:blipFill>
        <p:spPr bwMode="auto">
          <a:xfrm>
            <a:off x="5738813" y="4297363"/>
            <a:ext cx="3178175" cy="2366962"/>
          </a:xfrm>
          <a:prstGeom prst="rect">
            <a:avLst/>
          </a:prstGeom>
          <a:ln w="28575">
            <a:solidFill>
              <a:schemeClr val="tx1"/>
            </a:solidFill>
          </a:ln>
          <a:effectLst>
            <a:outerShdw blurRad="292100" dist="139700" dir="2700000" algn="tl" rotWithShape="0">
              <a:srgbClr val="333333">
                <a:alpha val="65000"/>
              </a:srgbClr>
            </a:outerShdw>
          </a:effectLst>
        </p:spPr>
      </p:pic>
      <p:sp>
        <p:nvSpPr>
          <p:cNvPr id="284681" name="Text Box 8">
            <a:extLst>
              <a:ext uri="{FF2B5EF4-FFF2-40B4-BE49-F238E27FC236}">
                <a16:creationId xmlns:a16="http://schemas.microsoft.com/office/drawing/2014/main" id="{616D3F1D-CA75-79B4-8A99-07FE0CA31A78}"/>
              </a:ext>
            </a:extLst>
          </p:cNvPr>
          <p:cNvSpPr txBox="1">
            <a:spLocks noChangeArrowheads="1"/>
          </p:cNvSpPr>
          <p:nvPr/>
        </p:nvSpPr>
        <p:spPr bwMode="auto">
          <a:xfrm>
            <a:off x="249238" y="2983339"/>
            <a:ext cx="8091487" cy="830997"/>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400" b="1" dirty="0">
                <a:solidFill>
                  <a:schemeClr val="accent4">
                    <a:lumMod val="10000"/>
                  </a:schemeClr>
                </a:solidFill>
              </a:rPr>
              <a:t>ويحاصر الإسرائيليون الأراضي الفلسطينية بجدار فصل عنصري يبلغ ارتفاعه 8 أمتار. وقد أعلنت محكمة العدل الدولية في لاهاي أن بناء الجدار غير قانوني</a:t>
            </a:r>
            <a:r>
              <a:rPr lang="en-US" altLang="it-CH" sz="1800" b="1" dirty="0">
                <a:solidFill>
                  <a:schemeClr val="accent4">
                    <a:lumMod val="10000"/>
                  </a:schemeClr>
                </a:solidFill>
              </a:rPr>
              <a:t>.</a:t>
            </a:r>
            <a:endParaRPr lang="it-IT" altLang="it-CH" sz="1800" b="1" dirty="0">
              <a:solidFill>
                <a:schemeClr val="accent4">
                  <a:lumMod val="10000"/>
                </a:schemeClr>
              </a:solidFill>
            </a:endParaRPr>
          </a:p>
        </p:txBody>
      </p:sp>
      <p:sp>
        <p:nvSpPr>
          <p:cNvPr id="214022" name="CasellaDiTesto 1">
            <a:extLst>
              <a:ext uri="{FF2B5EF4-FFF2-40B4-BE49-F238E27FC236}">
                <a16:creationId xmlns:a16="http://schemas.microsoft.com/office/drawing/2014/main" id="{1FB1BEA1-8A7E-8794-3D66-D53F8A79170A}"/>
              </a:ext>
            </a:extLst>
          </p:cNvPr>
          <p:cNvSpPr txBox="1">
            <a:spLocks noChangeArrowheads="1"/>
          </p:cNvSpPr>
          <p:nvPr/>
        </p:nvSpPr>
        <p:spPr bwMode="auto">
          <a:xfrm>
            <a:off x="7759700" y="3922713"/>
            <a:ext cx="1004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800" b="1" dirty="0"/>
              <a:t>حاجز</a:t>
            </a:r>
            <a:endParaRPr lang="en-US" altLang="en-US" sz="1800" b="1" dirty="0"/>
          </a:p>
        </p:txBody>
      </p:sp>
      <p:pic>
        <p:nvPicPr>
          <p:cNvPr id="2" name="Picture 2">
            <a:extLst>
              <a:ext uri="{FF2B5EF4-FFF2-40B4-BE49-F238E27FC236}">
                <a16:creationId xmlns:a16="http://schemas.microsoft.com/office/drawing/2014/main" id="{F2F319CE-6BD8-30C0-09F2-0EC5961FF8B5}"/>
              </a:ext>
            </a:extLst>
          </p:cNvPr>
          <p:cNvPicPr>
            <a:picLocks noChangeAspect="1" noChangeArrowheads="1"/>
          </p:cNvPicPr>
          <p:nvPr/>
        </p:nvPicPr>
        <p:blipFill>
          <a:blip r:embed="rId5"/>
          <a:srcRect t="1817"/>
          <a:stretch>
            <a:fillRect/>
          </a:stretch>
        </p:blipFill>
        <p:spPr bwMode="auto">
          <a:xfrm>
            <a:off x="249238" y="4297363"/>
            <a:ext cx="5259387" cy="2366962"/>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B8F80E3-3D07-A52F-1E20-072C4FE73859}"/>
              </a:ext>
            </a:extLst>
          </p:cNvPr>
          <p:cNvPicPr>
            <a:picLocks noChangeAspect="1" noChangeArrowheads="1"/>
          </p:cNvPicPr>
          <p:nvPr/>
        </p:nvPicPr>
        <p:blipFill>
          <a:blip r:embed="rId6"/>
          <a:srcRect/>
          <a:stretch>
            <a:fillRect/>
          </a:stretch>
        </p:blipFill>
        <p:spPr bwMode="auto">
          <a:xfrm>
            <a:off x="268024" y="330200"/>
            <a:ext cx="3198813" cy="2124075"/>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3" name="Rettangolo 2">
            <a:extLst>
              <a:ext uri="{FF2B5EF4-FFF2-40B4-BE49-F238E27FC236}">
                <a16:creationId xmlns:a16="http://schemas.microsoft.com/office/drawing/2014/main" id="{068AC837-6C5B-7F23-7B77-B3639FA05431}"/>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4026" name="CasellaDiTesto 4">
            <a:extLst>
              <a:ext uri="{FF2B5EF4-FFF2-40B4-BE49-F238E27FC236}">
                <a16:creationId xmlns:a16="http://schemas.microsoft.com/office/drawing/2014/main" id="{AD4D5A3E-DC2C-9928-E66B-FB18A76A46B6}"/>
              </a:ext>
            </a:extLst>
          </p:cNvPr>
          <p:cNvSpPr txBox="1">
            <a:spLocks noChangeArrowheads="1"/>
          </p:cNvSpPr>
          <p:nvPr/>
        </p:nvSpPr>
        <p:spPr bwMode="auto">
          <a:xfrm>
            <a:off x="755576" y="2472267"/>
            <a:ext cx="26087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800" b="1" dirty="0"/>
              <a:t>جدار برلين والجدار الإسرائيلي</a:t>
            </a:r>
            <a:endParaRPr lang="en-US" altLang="en-US" sz="1800" b="1" dirty="0"/>
          </a:p>
        </p:txBody>
      </p:sp>
      <p:sp>
        <p:nvSpPr>
          <p:cNvPr id="214027" name="CasellaDiTesto 5">
            <a:extLst>
              <a:ext uri="{FF2B5EF4-FFF2-40B4-BE49-F238E27FC236}">
                <a16:creationId xmlns:a16="http://schemas.microsoft.com/office/drawing/2014/main" id="{B4D99B7D-0042-8415-5818-2017E944BE96}"/>
              </a:ext>
            </a:extLst>
          </p:cNvPr>
          <p:cNvSpPr txBox="1">
            <a:spLocks noChangeArrowheads="1"/>
          </p:cNvSpPr>
          <p:nvPr/>
        </p:nvSpPr>
        <p:spPr bwMode="auto">
          <a:xfrm>
            <a:off x="5176019" y="2495549"/>
            <a:ext cx="6652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b="1" dirty="0"/>
              <a:t>الحائط</a:t>
            </a:r>
            <a:endParaRPr lang="en-US" altLang="en-US" sz="1800" b="1" dirty="0"/>
          </a:p>
        </p:txBody>
      </p:sp>
      <p:sp>
        <p:nvSpPr>
          <p:cNvPr id="214029" name="CasellaDiTesto 8">
            <a:extLst>
              <a:ext uri="{FF2B5EF4-FFF2-40B4-BE49-F238E27FC236}">
                <a16:creationId xmlns:a16="http://schemas.microsoft.com/office/drawing/2014/main" id="{CF143D4C-56BA-A479-83F9-BFF120B7E977}"/>
              </a:ext>
            </a:extLst>
          </p:cNvPr>
          <p:cNvSpPr txBox="1">
            <a:spLocks noChangeArrowheads="1"/>
          </p:cNvSpPr>
          <p:nvPr/>
        </p:nvSpPr>
        <p:spPr bwMode="auto">
          <a:xfrm>
            <a:off x="7697788" y="2505630"/>
            <a:ext cx="106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800" b="1" dirty="0"/>
              <a:t>بناء الجدار</a:t>
            </a:r>
            <a:endParaRPr lang="en-US" altLang="en-US" sz="1800" b="1" dirty="0"/>
          </a:p>
        </p:txBody>
      </p:sp>
      <p:pic>
        <p:nvPicPr>
          <p:cNvPr id="10" name="Immagine 2">
            <a:extLst>
              <a:ext uri="{FF2B5EF4-FFF2-40B4-BE49-F238E27FC236}">
                <a16:creationId xmlns:a16="http://schemas.microsoft.com/office/drawing/2014/main" id="{271AA7A9-171F-63EE-8977-B2ECFF226FC6}"/>
              </a:ext>
            </a:extLst>
          </p:cNvPr>
          <p:cNvPicPr>
            <a:picLocks noChangeAspect="1" noChangeArrowheads="1"/>
          </p:cNvPicPr>
          <p:nvPr/>
        </p:nvPicPr>
        <p:blipFill rotWithShape="1">
          <a:blip r:embed="rId7"/>
          <a:srcRect l="6055"/>
          <a:stretch/>
        </p:blipFill>
        <p:spPr bwMode="auto">
          <a:xfrm>
            <a:off x="3651250" y="338138"/>
            <a:ext cx="3519488" cy="2108200"/>
          </a:xfrm>
          <a:prstGeom prst="rect">
            <a:avLst/>
          </a:prstGeom>
          <a:ln w="28575">
            <a:solidFill>
              <a:schemeClr val="tx1"/>
            </a:solidFill>
          </a:ln>
          <a:effectLst>
            <a:outerShdw blurRad="292100" dist="139700" dir="2700000" algn="tl" rotWithShape="0">
              <a:srgbClr val="333333">
                <a:alpha val="65000"/>
              </a:srgbClr>
            </a:outerShdw>
          </a:effectLst>
        </p:spPr>
      </p:pic>
      <p:sp>
        <p:nvSpPr>
          <p:cNvPr id="214031" name="Rettangolo 1">
            <a:extLst>
              <a:ext uri="{FF2B5EF4-FFF2-40B4-BE49-F238E27FC236}">
                <a16:creationId xmlns:a16="http://schemas.microsoft.com/office/drawing/2014/main" id="{C9B2F70B-B212-4EC4-7669-580B21C267D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 name="CasellaDiTesto 5">
            <a:extLst>
              <a:ext uri="{FF2B5EF4-FFF2-40B4-BE49-F238E27FC236}">
                <a16:creationId xmlns:a16="http://schemas.microsoft.com/office/drawing/2014/main" id="{FB9B85C5-D086-6537-7E01-7F5F9AFA011E}"/>
              </a:ext>
            </a:extLst>
          </p:cNvPr>
          <p:cNvSpPr txBox="1">
            <a:spLocks noChangeArrowheads="1"/>
          </p:cNvSpPr>
          <p:nvPr/>
        </p:nvSpPr>
        <p:spPr bwMode="auto">
          <a:xfrm>
            <a:off x="2546325" y="3956076"/>
            <a:ext cx="6652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b="1" dirty="0"/>
              <a:t>الحائط</a:t>
            </a:r>
            <a:endParaRPr lang="en-US" altLang="en-US" sz="1800" b="1"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Number Placeholder 3">
            <a:extLst>
              <a:ext uri="{FF2B5EF4-FFF2-40B4-BE49-F238E27FC236}">
                <a16:creationId xmlns:a16="http://schemas.microsoft.com/office/drawing/2014/main" id="{783AB914-2063-953B-C996-378802F01EA0}"/>
              </a:ext>
            </a:extLst>
          </p:cNvPr>
          <p:cNvSpPr>
            <a:spLocks noGrp="1"/>
          </p:cNvSpPr>
          <p:nvPr>
            <p:ph type="sldNum" sz="quarter" idx="12"/>
          </p:nvPr>
        </p:nvSpPr>
        <p:spPr>
          <a:xfrm>
            <a:off x="5100638" y="3913188"/>
            <a:ext cx="765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FF998A6-7779-4F66-9AA2-451B4850A012}" type="slidenum">
              <a:rPr lang="it-IT" altLang="it-CH" sz="1400" b="1" smtClean="0"/>
              <a:pPr>
                <a:spcBef>
                  <a:spcPct val="0"/>
                </a:spcBef>
                <a:buFontTx/>
                <a:buNone/>
              </a:pPr>
              <a:t>69</a:t>
            </a:fld>
            <a:endParaRPr lang="it-IT" altLang="it-CH" sz="1400" b="1"/>
          </a:p>
        </p:txBody>
      </p:sp>
      <p:sp>
        <p:nvSpPr>
          <p:cNvPr id="216067" name="Text Box 7">
            <a:extLst>
              <a:ext uri="{FF2B5EF4-FFF2-40B4-BE49-F238E27FC236}">
                <a16:creationId xmlns:a16="http://schemas.microsoft.com/office/drawing/2014/main" id="{9AE407EF-16DB-0D8D-95DC-3B580A69599A}"/>
              </a:ext>
            </a:extLst>
          </p:cNvPr>
          <p:cNvSpPr txBox="1">
            <a:spLocks noChangeArrowheads="1"/>
          </p:cNvSpPr>
          <p:nvPr/>
        </p:nvSpPr>
        <p:spPr bwMode="auto">
          <a:xfrm>
            <a:off x="5100638" y="1206500"/>
            <a:ext cx="720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Nablus</a:t>
            </a:r>
            <a:endParaRPr lang="it-IT" altLang="it-CH" sz="1000" b="1">
              <a:solidFill>
                <a:srgbClr val="000000"/>
              </a:solidFill>
            </a:endParaRPr>
          </a:p>
        </p:txBody>
      </p:sp>
      <p:pic>
        <p:nvPicPr>
          <p:cNvPr id="216068" name="Picture 17" descr="schema chekpoint 2">
            <a:extLst>
              <a:ext uri="{FF2B5EF4-FFF2-40B4-BE49-F238E27FC236}">
                <a16:creationId xmlns:a16="http://schemas.microsoft.com/office/drawing/2014/main" id="{1F91756B-C6AC-D684-383F-168E2AAC6435}"/>
              </a:ext>
            </a:extLst>
          </p:cNvPr>
          <p:cNvPicPr>
            <a:picLocks noChangeAspect="1" noChangeArrowheads="1"/>
          </p:cNvPicPr>
          <p:nvPr/>
        </p:nvPicPr>
        <p:blipFill>
          <a:blip r:embed="rId3">
            <a:lum bright="-8000" contrast="10000"/>
            <a:extLst>
              <a:ext uri="{28A0092B-C50C-407E-A947-70E740481C1C}">
                <a14:useLocalDpi xmlns:a14="http://schemas.microsoft.com/office/drawing/2010/main" val="0"/>
              </a:ext>
            </a:extLst>
          </a:blip>
          <a:srcRect/>
          <a:stretch>
            <a:fillRect/>
          </a:stretch>
        </p:blipFill>
        <p:spPr bwMode="auto">
          <a:xfrm>
            <a:off x="142875" y="185738"/>
            <a:ext cx="5688013"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9" name="Text Box 5">
            <a:extLst>
              <a:ext uri="{FF2B5EF4-FFF2-40B4-BE49-F238E27FC236}">
                <a16:creationId xmlns:a16="http://schemas.microsoft.com/office/drawing/2014/main" id="{D1545CF4-EB90-1D27-B4CB-8850BB0A2CE2}"/>
              </a:ext>
            </a:extLst>
          </p:cNvPr>
          <p:cNvSpPr txBox="1">
            <a:spLocks noChangeArrowheads="1"/>
          </p:cNvSpPr>
          <p:nvPr/>
        </p:nvSpPr>
        <p:spPr bwMode="auto">
          <a:xfrm>
            <a:off x="8151813" y="2220913"/>
            <a:ext cx="900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Nablus</a:t>
            </a:r>
            <a:endParaRPr lang="it-IT" altLang="it-CH" sz="1400" b="1">
              <a:solidFill>
                <a:srgbClr val="000000"/>
              </a:solidFill>
            </a:endParaRPr>
          </a:p>
        </p:txBody>
      </p:sp>
      <p:pic>
        <p:nvPicPr>
          <p:cNvPr id="26" name="Picture 8" descr="chek point">
            <a:extLst>
              <a:ext uri="{FF2B5EF4-FFF2-40B4-BE49-F238E27FC236}">
                <a16:creationId xmlns:a16="http://schemas.microsoft.com/office/drawing/2014/main" id="{067696C9-ADF4-0C02-FD72-60980C764A43}"/>
              </a:ext>
            </a:extLst>
          </p:cNvPr>
          <p:cNvPicPr>
            <a:picLocks noChangeAspect="1" noChangeArrowheads="1"/>
          </p:cNvPicPr>
          <p:nvPr/>
        </p:nvPicPr>
        <p:blipFill>
          <a:blip r:embed="rId4"/>
          <a:srcRect/>
          <a:stretch>
            <a:fillRect/>
          </a:stretch>
        </p:blipFill>
        <p:spPr bwMode="auto">
          <a:xfrm>
            <a:off x="155575" y="4467225"/>
            <a:ext cx="5276850" cy="22018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16071" name="Picture 6" descr="nablus 2">
            <a:extLst>
              <a:ext uri="{FF2B5EF4-FFF2-40B4-BE49-F238E27FC236}">
                <a16:creationId xmlns:a16="http://schemas.microsoft.com/office/drawing/2014/main" id="{26D1CB53-B138-DD4B-C69C-DADA945D0F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1825" y="176213"/>
            <a:ext cx="32766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Connettore diritto 29">
            <a:extLst>
              <a:ext uri="{FF2B5EF4-FFF2-40B4-BE49-F238E27FC236}">
                <a16:creationId xmlns:a16="http://schemas.microsoft.com/office/drawing/2014/main" id="{0F18B97D-965D-9DBB-A77A-612F71CC5D06}"/>
              </a:ext>
            </a:extLst>
          </p:cNvPr>
          <p:cNvCxnSpPr/>
          <p:nvPr/>
        </p:nvCxnSpPr>
        <p:spPr>
          <a:xfrm flipH="1">
            <a:off x="5678488" y="190500"/>
            <a:ext cx="32766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2FAA5AAE-0C48-6131-01A3-77770FA5AA8D}"/>
              </a:ext>
            </a:extLst>
          </p:cNvPr>
          <p:cNvCxnSpPr/>
          <p:nvPr/>
        </p:nvCxnSpPr>
        <p:spPr>
          <a:xfrm>
            <a:off x="5707063" y="190500"/>
            <a:ext cx="0" cy="1660525"/>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Connettore diritto 31">
            <a:extLst>
              <a:ext uri="{FF2B5EF4-FFF2-40B4-BE49-F238E27FC236}">
                <a16:creationId xmlns:a16="http://schemas.microsoft.com/office/drawing/2014/main" id="{6021932E-EB2E-4460-73E5-4F544101D26E}"/>
              </a:ext>
            </a:extLst>
          </p:cNvPr>
          <p:cNvCxnSpPr/>
          <p:nvPr/>
        </p:nvCxnSpPr>
        <p:spPr>
          <a:xfrm>
            <a:off x="5707063" y="1820863"/>
            <a:ext cx="476250" cy="71755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Connettore diritto 32">
            <a:extLst>
              <a:ext uri="{FF2B5EF4-FFF2-40B4-BE49-F238E27FC236}">
                <a16:creationId xmlns:a16="http://schemas.microsoft.com/office/drawing/2014/main" id="{F7213447-40C6-8055-309F-021B231BCBF4}"/>
              </a:ext>
            </a:extLst>
          </p:cNvPr>
          <p:cNvCxnSpPr/>
          <p:nvPr/>
        </p:nvCxnSpPr>
        <p:spPr>
          <a:xfrm>
            <a:off x="6172200" y="2554288"/>
            <a:ext cx="280035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4" name="Connettore diritto 33">
            <a:extLst>
              <a:ext uri="{FF2B5EF4-FFF2-40B4-BE49-F238E27FC236}">
                <a16:creationId xmlns:a16="http://schemas.microsoft.com/office/drawing/2014/main" id="{CB29D0F8-299E-ED4D-54D6-D60C7A45E742}"/>
              </a:ext>
            </a:extLst>
          </p:cNvPr>
          <p:cNvCxnSpPr/>
          <p:nvPr/>
        </p:nvCxnSpPr>
        <p:spPr>
          <a:xfrm>
            <a:off x="8955088" y="190500"/>
            <a:ext cx="0" cy="2378075"/>
          </a:xfrm>
          <a:prstGeom prst="line">
            <a:avLst/>
          </a:prstGeom>
          <a:ln w="1905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16077" name="Rettangolo 17">
            <a:extLst>
              <a:ext uri="{FF2B5EF4-FFF2-40B4-BE49-F238E27FC236}">
                <a16:creationId xmlns:a16="http://schemas.microsoft.com/office/drawing/2014/main" id="{81EC2642-F867-FD42-78CC-8C6D6C41B4E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9" name="Picture 4" descr="C:\Users\Enrico\Desktop\Check 3 jpeg.jpg">
            <a:extLst>
              <a:ext uri="{FF2B5EF4-FFF2-40B4-BE49-F238E27FC236}">
                <a16:creationId xmlns:a16="http://schemas.microsoft.com/office/drawing/2014/main" id="{34A319A0-5946-23A2-C8D5-26565E830D16}"/>
              </a:ext>
            </a:extLst>
          </p:cNvPr>
          <p:cNvPicPr>
            <a:picLocks noChangeAspect="1" noChangeArrowheads="1"/>
          </p:cNvPicPr>
          <p:nvPr/>
        </p:nvPicPr>
        <p:blipFill>
          <a:blip r:embed="rId6"/>
          <a:srcRect/>
          <a:stretch>
            <a:fillRect/>
          </a:stretch>
        </p:blipFill>
        <p:spPr bwMode="auto">
          <a:xfrm>
            <a:off x="5588000" y="4462463"/>
            <a:ext cx="3400425" cy="2201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F15513D2-DD6E-C843-573E-26345C458278}"/>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5" descr="C:\Users\Enrico\Desktop\Check 4 jpeg.jpg">
            <a:extLst>
              <a:ext uri="{FF2B5EF4-FFF2-40B4-BE49-F238E27FC236}">
                <a16:creationId xmlns:a16="http://schemas.microsoft.com/office/drawing/2014/main" id="{C6E5D54A-7BEB-8454-8B07-987C5CDDBBF7}"/>
              </a:ext>
            </a:extLst>
          </p:cNvPr>
          <p:cNvPicPr>
            <a:picLocks noChangeAspect="1" noChangeArrowheads="1"/>
          </p:cNvPicPr>
          <p:nvPr/>
        </p:nvPicPr>
        <p:blipFill>
          <a:blip r:embed="rId7"/>
          <a:srcRect/>
          <a:stretch>
            <a:fillRect/>
          </a:stretch>
        </p:blipFill>
        <p:spPr bwMode="auto">
          <a:xfrm>
            <a:off x="6183313" y="2627313"/>
            <a:ext cx="2800350" cy="17256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 name="Text Box 2">
            <a:extLst>
              <a:ext uri="{FF2B5EF4-FFF2-40B4-BE49-F238E27FC236}">
                <a16:creationId xmlns:a16="http://schemas.microsoft.com/office/drawing/2014/main" id="{42FD85FE-F0FF-5A91-358E-375C09731A0A}"/>
              </a:ext>
            </a:extLst>
          </p:cNvPr>
          <p:cNvSpPr txBox="1">
            <a:spLocks noChangeArrowheads="1"/>
          </p:cNvSpPr>
          <p:nvPr/>
        </p:nvSpPr>
        <p:spPr bwMode="auto">
          <a:xfrm>
            <a:off x="134938" y="3697288"/>
            <a:ext cx="5111750" cy="769441"/>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altLang="it-CH" sz="2200" dirty="0"/>
              <a:t>إن نقاط التفتيش الإسرائيلية تُهين الفلسطينيين وتجردهم من إنسانيتهم</a:t>
            </a:r>
            <a:endParaRPr lang="it-IT" altLang="it-CH" sz="2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3">
            <a:extLst>
              <a:ext uri="{FF2B5EF4-FFF2-40B4-BE49-F238E27FC236}">
                <a16:creationId xmlns:a16="http://schemas.microsoft.com/office/drawing/2014/main" id="{836B18D2-8598-C57A-C125-8F01E1D53A61}"/>
              </a:ext>
            </a:extLst>
          </p:cNvPr>
          <p:cNvSpPr>
            <a:spLocks noGrp="1"/>
          </p:cNvSpPr>
          <p:nvPr>
            <p:ph type="sldNum" sz="quarter" idx="12"/>
          </p:nvPr>
        </p:nvSpPr>
        <p:spPr>
          <a:xfrm>
            <a:off x="8027988" y="3986213"/>
            <a:ext cx="86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4BB81DC-CEED-4421-A119-56413B979EF8}" type="slidenum">
              <a:rPr lang="it-IT" altLang="it-CH" sz="1400" smtClean="0">
                <a:solidFill>
                  <a:srgbClr val="FFFFFF"/>
                </a:solidFill>
              </a:rPr>
              <a:pPr>
                <a:spcBef>
                  <a:spcPct val="0"/>
                </a:spcBef>
                <a:buFontTx/>
                <a:buNone/>
              </a:pPr>
              <a:t>7</a:t>
            </a:fld>
            <a:endParaRPr lang="it-IT" altLang="it-CH" sz="1400">
              <a:solidFill>
                <a:srgbClr val="FFFFFF"/>
              </a:solidFill>
            </a:endParaRPr>
          </a:p>
        </p:txBody>
      </p:sp>
      <p:pic>
        <p:nvPicPr>
          <p:cNvPr id="126979" name="Picture 6" descr="C:\Users\Enrico\Desktop\Haifa jpeg.jpg">
            <a:extLst>
              <a:ext uri="{FF2B5EF4-FFF2-40B4-BE49-F238E27FC236}">
                <a16:creationId xmlns:a16="http://schemas.microsoft.com/office/drawing/2014/main" id="{48B64D44-2C5A-0062-BFE9-F8735C7BE7B2}"/>
              </a:ext>
            </a:extLst>
          </p:cNvPr>
          <p:cNvPicPr>
            <a:picLocks noChangeAspect="1" noChangeArrowheads="1"/>
          </p:cNvPicPr>
          <p:nvPr/>
        </p:nvPicPr>
        <p:blipFill>
          <a:blip r:embed="rId3"/>
          <a:srcRect/>
          <a:stretch>
            <a:fillRect/>
          </a:stretch>
        </p:blipFill>
        <p:spPr bwMode="auto">
          <a:xfrm>
            <a:off x="250825" y="4441825"/>
            <a:ext cx="8713788" cy="2197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1236" name="Text Box 2">
            <a:extLst>
              <a:ext uri="{FF2B5EF4-FFF2-40B4-BE49-F238E27FC236}">
                <a16:creationId xmlns:a16="http://schemas.microsoft.com/office/drawing/2014/main" id="{31A64FEC-A35E-2AD2-2107-E7466D2B6910}"/>
              </a:ext>
            </a:extLst>
          </p:cNvPr>
          <p:cNvSpPr txBox="1">
            <a:spLocks noChangeArrowheads="1"/>
          </p:cNvSpPr>
          <p:nvPr/>
        </p:nvSpPr>
        <p:spPr bwMode="auto">
          <a:xfrm>
            <a:off x="7207251" y="3739991"/>
            <a:ext cx="863600" cy="492443"/>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buFontTx/>
              <a:buNone/>
              <a:defRPr sz="2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ar-AE" altLang="it-CH" b="0" dirty="0"/>
              <a:t>حيفا</a:t>
            </a:r>
            <a:endParaRPr lang="it-IT" altLang="it-CH" b="0" dirty="0"/>
          </a:p>
        </p:txBody>
      </p:sp>
      <p:pic>
        <p:nvPicPr>
          <p:cNvPr id="126981" name="Picture 7" descr="C:\Users\Enrico\Desktop\Acre jpeg.jpg">
            <a:extLst>
              <a:ext uri="{FF2B5EF4-FFF2-40B4-BE49-F238E27FC236}">
                <a16:creationId xmlns:a16="http://schemas.microsoft.com/office/drawing/2014/main" id="{50990C65-A3A0-20FA-CBCA-CA63BF603124}"/>
              </a:ext>
            </a:extLst>
          </p:cNvPr>
          <p:cNvPicPr>
            <a:picLocks noChangeAspect="1" noChangeArrowheads="1"/>
          </p:cNvPicPr>
          <p:nvPr/>
        </p:nvPicPr>
        <p:blipFill>
          <a:blip r:embed="rId4"/>
          <a:srcRect r="1389"/>
          <a:stretch>
            <a:fillRect/>
          </a:stretch>
        </p:blipFill>
        <p:spPr bwMode="auto">
          <a:xfrm>
            <a:off x="250825" y="258763"/>
            <a:ext cx="6038850" cy="39671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1238" name="CasellaDiTesto 1">
            <a:extLst>
              <a:ext uri="{FF2B5EF4-FFF2-40B4-BE49-F238E27FC236}">
                <a16:creationId xmlns:a16="http://schemas.microsoft.com/office/drawing/2014/main" id="{7940F942-B85F-5E2C-5126-BE71E6E9E8A2}"/>
              </a:ext>
            </a:extLst>
          </p:cNvPr>
          <p:cNvSpPr txBox="1">
            <a:spLocks noChangeArrowheads="1"/>
          </p:cNvSpPr>
          <p:nvPr/>
        </p:nvSpPr>
        <p:spPr bwMode="auto">
          <a:xfrm>
            <a:off x="6516688" y="476250"/>
            <a:ext cx="863600" cy="492443"/>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ar-AE" altLang="it-CH" sz="2600" dirty="0">
                <a:solidFill>
                  <a:schemeClr val="accent4">
                    <a:lumMod val="10000"/>
                  </a:schemeClr>
                </a:solidFill>
              </a:rPr>
              <a:t>فدان</a:t>
            </a:r>
            <a:endParaRPr lang="it-CH" altLang="it-CH" sz="2600" dirty="0">
              <a:solidFill>
                <a:schemeClr val="accent4">
                  <a:lumMod val="10000"/>
                </a:schemeClr>
              </a:solidFill>
            </a:endParaRPr>
          </a:p>
        </p:txBody>
      </p:sp>
      <p:sp>
        <p:nvSpPr>
          <p:cNvPr id="95239" name="Rettangolo 6">
            <a:extLst>
              <a:ext uri="{FF2B5EF4-FFF2-40B4-BE49-F238E27FC236}">
                <a16:creationId xmlns:a16="http://schemas.microsoft.com/office/drawing/2014/main" id="{F84B4B79-7616-F4C9-9809-5DB12633D0D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egnaposto numero diapositiva 4">
            <a:extLst>
              <a:ext uri="{FF2B5EF4-FFF2-40B4-BE49-F238E27FC236}">
                <a16:creationId xmlns:a16="http://schemas.microsoft.com/office/drawing/2014/main" id="{ABA41DA1-D5F5-366B-574E-C8DEB005FD6A}"/>
              </a:ext>
            </a:extLst>
          </p:cNvPr>
          <p:cNvSpPr>
            <a:spLocks noGrp="1" noChangeArrowheads="1"/>
          </p:cNvSpPr>
          <p:nvPr>
            <p:ph type="sldNum" sz="quarter" idx="12"/>
          </p:nvPr>
        </p:nvSpPr>
        <p:spPr>
          <a:xfrm>
            <a:off x="8208963" y="4405313"/>
            <a:ext cx="577850" cy="341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798192C-8508-4F07-9B70-FAC63BBFE33F}" type="slidenum">
              <a:rPr lang="it-IT" altLang="en-US" sz="1400" b="1" smtClean="0">
                <a:solidFill>
                  <a:srgbClr val="FFFFFF"/>
                </a:solidFill>
              </a:rPr>
              <a:pPr>
                <a:spcBef>
                  <a:spcPct val="0"/>
                </a:spcBef>
                <a:buFontTx/>
                <a:buNone/>
              </a:pPr>
              <a:t>70</a:t>
            </a:fld>
            <a:endParaRPr lang="it-IT" altLang="en-US" sz="1400" b="1">
              <a:solidFill>
                <a:srgbClr val="FFFFFF"/>
              </a:solidFill>
            </a:endParaRPr>
          </a:p>
        </p:txBody>
      </p:sp>
      <p:pic>
        <p:nvPicPr>
          <p:cNvPr id="218115" name="Picture 2">
            <a:extLst>
              <a:ext uri="{FF2B5EF4-FFF2-40B4-BE49-F238E27FC236}">
                <a16:creationId xmlns:a16="http://schemas.microsoft.com/office/drawing/2014/main" id="{68156709-E521-A7D1-4810-3EA353B77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8" y="4795838"/>
            <a:ext cx="3065462" cy="179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6" name="Picture 3">
            <a:extLst>
              <a:ext uri="{FF2B5EF4-FFF2-40B4-BE49-F238E27FC236}">
                <a16:creationId xmlns:a16="http://schemas.microsoft.com/office/drawing/2014/main" id="{652BCA13-7627-5C70-93C6-D3B78C03F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2963" y="4803775"/>
            <a:ext cx="2378075" cy="17875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7" name="Picture 4">
            <a:extLst>
              <a:ext uri="{FF2B5EF4-FFF2-40B4-BE49-F238E27FC236}">
                <a16:creationId xmlns:a16="http://schemas.microsoft.com/office/drawing/2014/main" id="{C04AF4E1-3022-8635-F9EE-266A5F32FD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4700" y="4800600"/>
            <a:ext cx="3111500" cy="179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8" name="Picture 5">
            <a:extLst>
              <a:ext uri="{FF2B5EF4-FFF2-40B4-BE49-F238E27FC236}">
                <a16:creationId xmlns:a16="http://schemas.microsoft.com/office/drawing/2014/main" id="{6B2660E3-89B3-4388-4B7A-6ABA770CD3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1038" y="269875"/>
            <a:ext cx="2593975" cy="195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9" name="Picture 7">
            <a:extLst>
              <a:ext uri="{FF2B5EF4-FFF2-40B4-BE49-F238E27FC236}">
                <a16:creationId xmlns:a16="http://schemas.microsoft.com/office/drawing/2014/main" id="{AA433DCF-8FF1-7458-CE0A-15C727711B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0625" y="2413000"/>
            <a:ext cx="1454150" cy="1898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0" name="Picture 8">
            <a:extLst>
              <a:ext uri="{FF2B5EF4-FFF2-40B4-BE49-F238E27FC236}">
                <a16:creationId xmlns:a16="http://schemas.microsoft.com/office/drawing/2014/main" id="{89153EF4-056B-9221-4AB9-4D517CF465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0250" y="2413000"/>
            <a:ext cx="2868613" cy="1898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1" name="Picture 9">
            <a:extLst>
              <a:ext uri="{FF2B5EF4-FFF2-40B4-BE49-F238E27FC236}">
                <a16:creationId xmlns:a16="http://schemas.microsoft.com/office/drawing/2014/main" id="{0F3F31C5-5E28-640A-A0D9-BED7E6D905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613" y="2413000"/>
            <a:ext cx="1271587" cy="18938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2" name="Picture 10">
            <a:extLst>
              <a:ext uri="{FF2B5EF4-FFF2-40B4-BE49-F238E27FC236}">
                <a16:creationId xmlns:a16="http://schemas.microsoft.com/office/drawing/2014/main" id="{CB278A45-0D42-983C-6459-244214D356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138" y="269875"/>
            <a:ext cx="2949575" cy="195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3" name="Picture 11">
            <a:extLst>
              <a:ext uri="{FF2B5EF4-FFF2-40B4-BE49-F238E27FC236}">
                <a16:creationId xmlns:a16="http://schemas.microsoft.com/office/drawing/2014/main" id="{E8467D6F-12EB-1868-169B-AF1727BA83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5338" y="273050"/>
            <a:ext cx="3119437" cy="195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8125" name="CasellaDiTesto 7">
            <a:extLst>
              <a:ext uri="{FF2B5EF4-FFF2-40B4-BE49-F238E27FC236}">
                <a16:creationId xmlns:a16="http://schemas.microsoft.com/office/drawing/2014/main" id="{B0AD7E2E-5B8D-68DE-E139-1367E6309C63}"/>
              </a:ext>
            </a:extLst>
          </p:cNvPr>
          <p:cNvSpPr txBox="1">
            <a:spLocks noChangeArrowheads="1"/>
          </p:cNvSpPr>
          <p:nvPr/>
        </p:nvSpPr>
        <p:spPr bwMode="auto">
          <a:xfrm>
            <a:off x="2124075" y="6372225"/>
            <a:ext cx="11525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Nahhalin, Jan 2014</a:t>
            </a:r>
          </a:p>
        </p:txBody>
      </p:sp>
      <p:sp>
        <p:nvSpPr>
          <p:cNvPr id="218126" name="CasellaDiTesto 9">
            <a:extLst>
              <a:ext uri="{FF2B5EF4-FFF2-40B4-BE49-F238E27FC236}">
                <a16:creationId xmlns:a16="http://schemas.microsoft.com/office/drawing/2014/main" id="{A7A3E599-2B61-1DC7-9AE8-652A0BE3F7B2}"/>
              </a:ext>
            </a:extLst>
          </p:cNvPr>
          <p:cNvSpPr txBox="1">
            <a:spLocks noChangeArrowheads="1"/>
          </p:cNvSpPr>
          <p:nvPr/>
        </p:nvSpPr>
        <p:spPr bwMode="auto">
          <a:xfrm>
            <a:off x="1691680" y="309563"/>
            <a:ext cx="13340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ar-AE" altLang="it-CH" sz="1200" dirty="0">
                <a:solidFill>
                  <a:srgbClr val="161616"/>
                </a:solidFill>
              </a:rPr>
              <a:t>الولجة، ديسمبر </a:t>
            </a:r>
            <a:r>
              <a:rPr lang="ar-AE" altLang="it-CH" sz="1000" dirty="0">
                <a:solidFill>
                  <a:srgbClr val="161616"/>
                </a:solidFill>
              </a:rPr>
              <a:t>2013</a:t>
            </a:r>
            <a:endParaRPr lang="it-CH" altLang="it-CH" sz="1000" dirty="0">
              <a:solidFill>
                <a:srgbClr val="161616"/>
              </a:solidFill>
            </a:endParaRPr>
          </a:p>
        </p:txBody>
      </p:sp>
      <p:sp>
        <p:nvSpPr>
          <p:cNvPr id="218127" name="CasellaDiTesto 1">
            <a:extLst>
              <a:ext uri="{FF2B5EF4-FFF2-40B4-BE49-F238E27FC236}">
                <a16:creationId xmlns:a16="http://schemas.microsoft.com/office/drawing/2014/main" id="{C46B2A2B-5E41-6098-0B8C-13C744D048C0}"/>
              </a:ext>
            </a:extLst>
          </p:cNvPr>
          <p:cNvSpPr txBox="1">
            <a:spLocks noChangeArrowheads="1"/>
          </p:cNvSpPr>
          <p:nvPr/>
        </p:nvSpPr>
        <p:spPr bwMode="auto">
          <a:xfrm>
            <a:off x="3992886" y="1709209"/>
            <a:ext cx="159707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200" dirty="0"/>
              <a:t>وقد أحصت الأمم المتحدة أكثر من 700 حاجز طريق</a:t>
            </a:r>
            <a:endParaRPr lang="en-US" altLang="en-US" sz="1200" dirty="0"/>
          </a:p>
        </p:txBody>
      </p:sp>
      <p:sp>
        <p:nvSpPr>
          <p:cNvPr id="218128" name="Rettangolo 1">
            <a:extLst>
              <a:ext uri="{FF2B5EF4-FFF2-40B4-BE49-F238E27FC236}">
                <a16:creationId xmlns:a16="http://schemas.microsoft.com/office/drawing/2014/main" id="{66FFE03D-C891-7EDB-4E7A-9F66FF067FA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Picture 3" descr="atara3">
            <a:extLst>
              <a:ext uri="{FF2B5EF4-FFF2-40B4-BE49-F238E27FC236}">
                <a16:creationId xmlns:a16="http://schemas.microsoft.com/office/drawing/2014/main" id="{A200FDC1-1FEC-D921-049F-E7180F1DD6BA}"/>
              </a:ext>
            </a:extLst>
          </p:cNvPr>
          <p:cNvPicPr>
            <a:picLocks noChangeAspect="1" noChangeArrowheads="1"/>
          </p:cNvPicPr>
          <p:nvPr/>
        </p:nvPicPr>
        <p:blipFill rotWithShape="1">
          <a:blip r:embed="rId12">
            <a:lum bright="-10000" contrast="10000"/>
          </a:blip>
          <a:srcRect b="10394"/>
          <a:stretch/>
        </p:blipFill>
        <p:spPr bwMode="auto">
          <a:xfrm>
            <a:off x="1557338" y="2408238"/>
            <a:ext cx="2895600" cy="18938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41FA6306-4530-93CC-C1A9-07F333FE0AB0}"/>
              </a:ext>
            </a:extLst>
          </p:cNvPr>
          <p:cNvSpPr txBox="1"/>
          <p:nvPr/>
        </p:nvSpPr>
        <p:spPr>
          <a:xfrm>
            <a:off x="2461419" y="3973513"/>
            <a:ext cx="1398587" cy="307975"/>
          </a:xfrm>
          <a:prstGeom prst="rect">
            <a:avLst/>
          </a:prstGeom>
          <a:noFill/>
        </p:spPr>
        <p:txBody>
          <a:bodyPr wrap="square">
            <a:spAutoFit/>
          </a:bodyPr>
          <a:lstStyle/>
          <a:p>
            <a:pPr>
              <a:defRPr/>
            </a:pPr>
            <a:r>
              <a:rPr lang="ar-AE" sz="1400" b="1" dirty="0">
                <a:solidFill>
                  <a:schemeClr val="accent4">
                    <a:lumMod val="10000"/>
                  </a:schemeClr>
                </a:solidFill>
              </a:rPr>
              <a:t>حاجز إسرائيلي متنقل</a:t>
            </a:r>
            <a:endParaRPr lang="en-US" sz="1400" b="1" dirty="0">
              <a:solidFill>
                <a:schemeClr val="accent4">
                  <a:lumMod val="10000"/>
                </a:schemeClr>
              </a:solidFill>
            </a:endParaRPr>
          </a:p>
        </p:txBody>
      </p:sp>
      <p:sp>
        <p:nvSpPr>
          <p:cNvPr id="296973" name="CasellaDiTesto 6">
            <a:extLst>
              <a:ext uri="{FF2B5EF4-FFF2-40B4-BE49-F238E27FC236}">
                <a16:creationId xmlns:a16="http://schemas.microsoft.com/office/drawing/2014/main" id="{65779CE1-52AB-07D8-6DF5-1F17D67F9049}"/>
              </a:ext>
            </a:extLst>
          </p:cNvPr>
          <p:cNvSpPr txBox="1">
            <a:spLocks noChangeArrowheads="1"/>
          </p:cNvSpPr>
          <p:nvPr/>
        </p:nvSpPr>
        <p:spPr bwMode="auto">
          <a:xfrm>
            <a:off x="173038" y="4351308"/>
            <a:ext cx="8094662" cy="40011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ar-AE" altLang="it-CH" sz="2000" b="1" dirty="0">
                <a:solidFill>
                  <a:schemeClr val="accent4">
                    <a:lumMod val="10000"/>
                  </a:schemeClr>
                </a:solidFill>
              </a:rPr>
              <a:t>ومن أجل خلق صعوبات للفلسطينيين، يقوم الإسرائيليون بإغلاق طرقهم</a:t>
            </a:r>
            <a:endParaRPr lang="it-CH" altLang="it-CH" sz="2000" b="1" dirty="0">
              <a:solidFill>
                <a:schemeClr val="accent4">
                  <a:lumMod val="10000"/>
                </a:schemeClr>
              </a:solidFill>
            </a:endParaRPr>
          </a:p>
        </p:txBody>
      </p:sp>
      <p:sp>
        <p:nvSpPr>
          <p:cNvPr id="4" name="CasellaDiTesto 3">
            <a:extLst>
              <a:ext uri="{FF2B5EF4-FFF2-40B4-BE49-F238E27FC236}">
                <a16:creationId xmlns:a16="http://schemas.microsoft.com/office/drawing/2014/main" id="{D672D377-C816-5F08-A79B-0A8EE846DFEA}"/>
              </a:ext>
            </a:extLst>
          </p:cNvPr>
          <p:cNvSpPr txBox="1"/>
          <p:nvPr/>
        </p:nvSpPr>
        <p:spPr>
          <a:xfrm>
            <a:off x="159569" y="3986739"/>
            <a:ext cx="1196975" cy="369332"/>
          </a:xfrm>
          <a:prstGeom prst="rect">
            <a:avLst/>
          </a:prstGeom>
          <a:noFill/>
        </p:spPr>
        <p:txBody>
          <a:bodyPr wrap="square" rtlCol="0">
            <a:spAutoFit/>
          </a:bodyPr>
          <a:lstStyle/>
          <a:p>
            <a:r>
              <a:rPr lang="ar-AE" dirty="0">
                <a:solidFill>
                  <a:schemeClr val="accent4">
                    <a:lumMod val="10000"/>
                  </a:schemeClr>
                </a:solidFill>
              </a:rPr>
              <a:t>بلاطة</a:t>
            </a:r>
            <a:endParaRPr lang="en-US" dirty="0">
              <a:solidFill>
                <a:schemeClr val="accent4">
                  <a:lumMod val="10000"/>
                </a:schemeClr>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5" name="Picture 2">
            <a:extLst>
              <a:ext uri="{FF2B5EF4-FFF2-40B4-BE49-F238E27FC236}">
                <a16:creationId xmlns:a16="http://schemas.microsoft.com/office/drawing/2014/main" id="{F6CDAE53-7A95-D9A4-A089-988D78B9948A}"/>
              </a:ext>
            </a:extLst>
          </p:cNvPr>
          <p:cNvPicPr>
            <a:picLocks noChangeAspect="1" noChangeArrowheads="1"/>
          </p:cNvPicPr>
          <p:nvPr/>
        </p:nvPicPr>
        <p:blipFill>
          <a:blip r:embed="rId3">
            <a:lum contrast="18000"/>
          </a:blip>
          <a:srcRect/>
          <a:stretch>
            <a:fillRect/>
          </a:stretch>
        </p:blipFill>
        <p:spPr bwMode="auto">
          <a:xfrm>
            <a:off x="557213" y="333375"/>
            <a:ext cx="8027987" cy="60213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94915" name="Text Box 3">
            <a:extLst>
              <a:ext uri="{FF2B5EF4-FFF2-40B4-BE49-F238E27FC236}">
                <a16:creationId xmlns:a16="http://schemas.microsoft.com/office/drawing/2014/main" id="{78A7F426-CC7C-F593-1841-64AB22BD8E95}"/>
              </a:ext>
            </a:extLst>
          </p:cNvPr>
          <p:cNvSpPr txBox="1">
            <a:spLocks noChangeArrowheads="1"/>
          </p:cNvSpPr>
          <p:nvPr/>
        </p:nvSpPr>
        <p:spPr bwMode="auto">
          <a:xfrm>
            <a:off x="5652120" y="5585322"/>
            <a:ext cx="2933080" cy="769441"/>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rgbClr val="000000"/>
                </a:solidFill>
              </a:rPr>
              <a:t>2001                                      </a:t>
            </a:r>
            <a:r>
              <a:rPr lang="ar-AE" altLang="it-CH" sz="2200" b="1" dirty="0">
                <a:solidFill>
                  <a:srgbClr val="000000"/>
                </a:solidFill>
              </a:rPr>
              <a:t>قطع الطريق في مدينة الخليل</a:t>
            </a:r>
            <a:endParaRPr lang="it-IT" altLang="it-CH" sz="2200" b="1" dirty="0">
              <a:solidFill>
                <a:srgbClr val="000000"/>
              </a:solidFill>
            </a:endParaRPr>
          </a:p>
        </p:txBody>
      </p:sp>
      <p:sp>
        <p:nvSpPr>
          <p:cNvPr id="220164" name="Slide Number Placeholder 3">
            <a:extLst>
              <a:ext uri="{FF2B5EF4-FFF2-40B4-BE49-F238E27FC236}">
                <a16:creationId xmlns:a16="http://schemas.microsoft.com/office/drawing/2014/main" id="{137EABFD-FC26-8F66-FD3A-7B73AE3B5A82}"/>
              </a:ext>
            </a:extLst>
          </p:cNvPr>
          <p:cNvSpPr>
            <a:spLocks noGrp="1"/>
          </p:cNvSpPr>
          <p:nvPr>
            <p:ph type="sldNum" sz="quarter" idx="12"/>
          </p:nvPr>
        </p:nvSpPr>
        <p:spPr>
          <a:xfrm>
            <a:off x="7524750" y="5211763"/>
            <a:ext cx="838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22CF1AF-7689-4BE9-B5D1-81183653C877}" type="slidenum">
              <a:rPr lang="it-IT" altLang="it-CH" sz="1400" smtClean="0">
                <a:solidFill>
                  <a:srgbClr val="FFFFFF"/>
                </a:solidFill>
              </a:rPr>
              <a:pPr>
                <a:spcBef>
                  <a:spcPct val="0"/>
                </a:spcBef>
                <a:buFontTx/>
                <a:buNone/>
              </a:pPr>
              <a:t>71</a:t>
            </a:fld>
            <a:endParaRPr lang="it-IT" altLang="it-CH" sz="1400">
              <a:solidFill>
                <a:srgbClr val="FFFFFF"/>
              </a:solidFill>
            </a:endParaRPr>
          </a:p>
        </p:txBody>
      </p:sp>
      <p:sp>
        <p:nvSpPr>
          <p:cNvPr id="220165" name="Rettangolo 1">
            <a:extLst>
              <a:ext uri="{FF2B5EF4-FFF2-40B4-BE49-F238E27FC236}">
                <a16:creationId xmlns:a16="http://schemas.microsoft.com/office/drawing/2014/main" id="{DD918546-08DE-2D29-E353-0FE0F1EF521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7" name="Picture 2" descr="foto 16">
            <a:extLst>
              <a:ext uri="{FF2B5EF4-FFF2-40B4-BE49-F238E27FC236}">
                <a16:creationId xmlns:a16="http://schemas.microsoft.com/office/drawing/2014/main" id="{84E3F524-4782-2BED-DB2F-04B68F8EF686}"/>
              </a:ext>
            </a:extLst>
          </p:cNvPr>
          <p:cNvPicPr>
            <a:picLocks noChangeAspect="1" noChangeArrowheads="1"/>
          </p:cNvPicPr>
          <p:nvPr/>
        </p:nvPicPr>
        <p:blipFill>
          <a:blip r:embed="rId3">
            <a:lum bright="-10000"/>
          </a:blip>
          <a:srcRect/>
          <a:stretch>
            <a:fillRect/>
          </a:stretch>
        </p:blipFill>
        <p:spPr bwMode="auto">
          <a:xfrm>
            <a:off x="447675" y="139323"/>
            <a:ext cx="4061241" cy="295630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08" name="Picture 3" descr="foto 18">
            <a:extLst>
              <a:ext uri="{FF2B5EF4-FFF2-40B4-BE49-F238E27FC236}">
                <a16:creationId xmlns:a16="http://schemas.microsoft.com/office/drawing/2014/main" id="{6091E3C2-8B89-084E-EEE7-A4F0C8490684}"/>
              </a:ext>
            </a:extLst>
          </p:cNvPr>
          <p:cNvPicPr>
            <a:picLocks noChangeAspect="1" noChangeArrowheads="1"/>
          </p:cNvPicPr>
          <p:nvPr/>
        </p:nvPicPr>
        <p:blipFill>
          <a:blip r:embed="rId4">
            <a:lum bright="-4000"/>
          </a:blip>
          <a:srcRect/>
          <a:stretch>
            <a:fillRect/>
          </a:stretch>
        </p:blipFill>
        <p:spPr bwMode="auto">
          <a:xfrm>
            <a:off x="4705534" y="133350"/>
            <a:ext cx="3995554" cy="2962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09" name="Picture 4" descr="prigione ramle">
            <a:extLst>
              <a:ext uri="{FF2B5EF4-FFF2-40B4-BE49-F238E27FC236}">
                <a16:creationId xmlns:a16="http://schemas.microsoft.com/office/drawing/2014/main" id="{6B4CAC20-3EDB-69F7-4240-29AED247ED31}"/>
              </a:ext>
            </a:extLst>
          </p:cNvPr>
          <p:cNvPicPr>
            <a:picLocks noChangeAspect="1" noChangeArrowheads="1"/>
          </p:cNvPicPr>
          <p:nvPr/>
        </p:nvPicPr>
        <p:blipFill>
          <a:blip r:embed="rId5"/>
          <a:srcRect/>
          <a:stretch>
            <a:fillRect/>
          </a:stretch>
        </p:blipFill>
        <p:spPr bwMode="auto">
          <a:xfrm>
            <a:off x="4435595" y="3972491"/>
            <a:ext cx="4224902" cy="2746186"/>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10" name="Picture 5" descr="arresti 2">
            <a:extLst>
              <a:ext uri="{FF2B5EF4-FFF2-40B4-BE49-F238E27FC236}">
                <a16:creationId xmlns:a16="http://schemas.microsoft.com/office/drawing/2014/main" id="{84BC44DF-5E1A-3FDC-2C28-373865B83289}"/>
              </a:ext>
            </a:extLst>
          </p:cNvPr>
          <p:cNvPicPr>
            <a:picLocks noChangeAspect="1" noChangeArrowheads="1"/>
          </p:cNvPicPr>
          <p:nvPr/>
        </p:nvPicPr>
        <p:blipFill>
          <a:blip r:embed="rId6"/>
          <a:srcRect/>
          <a:stretch>
            <a:fillRect/>
          </a:stretch>
        </p:blipFill>
        <p:spPr bwMode="auto">
          <a:xfrm>
            <a:off x="447675" y="3978464"/>
            <a:ext cx="3783697" cy="27402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2518" name="Text Box 6">
            <a:extLst>
              <a:ext uri="{FF2B5EF4-FFF2-40B4-BE49-F238E27FC236}">
                <a16:creationId xmlns:a16="http://schemas.microsoft.com/office/drawing/2014/main" id="{A4F2AF13-47B0-D689-F173-BB1951D2CF02}"/>
              </a:ext>
            </a:extLst>
          </p:cNvPr>
          <p:cNvSpPr txBox="1">
            <a:spLocks noChangeArrowheads="1"/>
          </p:cNvSpPr>
          <p:nvPr/>
        </p:nvSpPr>
        <p:spPr bwMode="auto">
          <a:xfrm>
            <a:off x="1006891" y="3190503"/>
            <a:ext cx="7004050" cy="446276"/>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300" b="1" dirty="0">
                <a:solidFill>
                  <a:schemeClr val="accent4">
                    <a:lumMod val="10000"/>
                  </a:schemeClr>
                </a:solidFill>
              </a:rPr>
              <a:t>يقوم الإسرائيليون باعتقال وسجن الفلسطينيين لأسباب تافهة</a:t>
            </a:r>
            <a:endParaRPr lang="it-IT" altLang="it-CH" sz="2300" b="1" dirty="0">
              <a:solidFill>
                <a:schemeClr val="accent4">
                  <a:lumMod val="10000"/>
                </a:schemeClr>
              </a:solidFill>
            </a:endParaRPr>
          </a:p>
        </p:txBody>
      </p:sp>
      <p:sp>
        <p:nvSpPr>
          <p:cNvPr id="222215" name="Text Box 7">
            <a:extLst>
              <a:ext uri="{FF2B5EF4-FFF2-40B4-BE49-F238E27FC236}">
                <a16:creationId xmlns:a16="http://schemas.microsoft.com/office/drawing/2014/main" id="{C26EA74D-A8AE-8E1D-6CAD-DFA36828CDF4}"/>
              </a:ext>
            </a:extLst>
          </p:cNvPr>
          <p:cNvSpPr txBox="1">
            <a:spLocks noChangeArrowheads="1"/>
          </p:cNvSpPr>
          <p:nvPr/>
        </p:nvSpPr>
        <p:spPr bwMode="auto">
          <a:xfrm>
            <a:off x="7580377" y="3970873"/>
            <a:ext cx="1080120"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b="1" dirty="0">
                <a:solidFill>
                  <a:srgbClr val="000000"/>
                </a:solidFill>
              </a:rPr>
              <a:t>سجن الرملة</a:t>
            </a:r>
            <a:endParaRPr lang="it-IT" altLang="it-CH" sz="1800" b="1" dirty="0">
              <a:solidFill>
                <a:srgbClr val="000000"/>
              </a:solidFill>
            </a:endParaRPr>
          </a:p>
        </p:txBody>
      </p:sp>
      <p:sp>
        <p:nvSpPr>
          <p:cNvPr id="222216" name="Slide Number Placeholder 3">
            <a:extLst>
              <a:ext uri="{FF2B5EF4-FFF2-40B4-BE49-F238E27FC236}">
                <a16:creationId xmlns:a16="http://schemas.microsoft.com/office/drawing/2014/main" id="{7059AE4B-087D-255D-98D4-66D9BBBA9D6A}"/>
              </a:ext>
            </a:extLst>
          </p:cNvPr>
          <p:cNvSpPr>
            <a:spLocks noGrp="1"/>
          </p:cNvSpPr>
          <p:nvPr>
            <p:ph type="sldNum" sz="quarter" idx="12"/>
          </p:nvPr>
        </p:nvSpPr>
        <p:spPr>
          <a:xfrm>
            <a:off x="8191500" y="3328988"/>
            <a:ext cx="476250" cy="30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F63823D-0197-413B-A797-A24653A17E08}" type="slidenum">
              <a:rPr lang="it-IT" altLang="it-CH" sz="1400" b="1" smtClean="0">
                <a:solidFill>
                  <a:srgbClr val="FFFFFF"/>
                </a:solidFill>
              </a:rPr>
              <a:pPr>
                <a:spcBef>
                  <a:spcPct val="0"/>
                </a:spcBef>
                <a:buFontTx/>
                <a:buNone/>
              </a:pPr>
              <a:t>72</a:t>
            </a:fld>
            <a:endParaRPr lang="it-IT" altLang="it-CH" sz="1400" b="1">
              <a:solidFill>
                <a:srgbClr val="FFFFFF"/>
              </a:solidFill>
            </a:endParaRPr>
          </a:p>
        </p:txBody>
      </p:sp>
      <p:sp>
        <p:nvSpPr>
          <p:cNvPr id="222217" name="CasellaDiTesto 1">
            <a:extLst>
              <a:ext uri="{FF2B5EF4-FFF2-40B4-BE49-F238E27FC236}">
                <a16:creationId xmlns:a16="http://schemas.microsoft.com/office/drawing/2014/main" id="{2BDBB61F-300D-47A6-5A07-8162B40EA65D}"/>
              </a:ext>
            </a:extLst>
          </p:cNvPr>
          <p:cNvSpPr txBox="1">
            <a:spLocks noChangeArrowheads="1"/>
          </p:cNvSpPr>
          <p:nvPr/>
        </p:nvSpPr>
        <p:spPr bwMode="auto">
          <a:xfrm>
            <a:off x="1260891" y="3646142"/>
            <a:ext cx="67500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400" dirty="0"/>
              <a:t>ويتعرض العديد من السجناء الفلسطينيين للتعذيب أو الاعتقال لفترات طويلة ودون محاكمة</a:t>
            </a:r>
            <a:endParaRPr lang="en-US" altLang="en-US" sz="1400" dirty="0"/>
          </a:p>
        </p:txBody>
      </p:sp>
      <p:sp>
        <p:nvSpPr>
          <p:cNvPr id="222218" name="Rettangolo 1">
            <a:extLst>
              <a:ext uri="{FF2B5EF4-FFF2-40B4-BE49-F238E27FC236}">
                <a16:creationId xmlns:a16="http://schemas.microsoft.com/office/drawing/2014/main" id="{4E2EEA0D-03B9-9A8E-6764-4D13861DB79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7" name="Picture 2" descr="C:\Dokumente und Einstellungen\Enrico\Desktop\distruz caseggiato.JPG">
            <a:extLst>
              <a:ext uri="{FF2B5EF4-FFF2-40B4-BE49-F238E27FC236}">
                <a16:creationId xmlns:a16="http://schemas.microsoft.com/office/drawing/2014/main" id="{C5964E53-AF18-5D50-631C-26225A46FA55}"/>
              </a:ext>
            </a:extLst>
          </p:cNvPr>
          <p:cNvPicPr>
            <a:picLocks noChangeAspect="1" noChangeArrowheads="1"/>
          </p:cNvPicPr>
          <p:nvPr/>
        </p:nvPicPr>
        <p:blipFill>
          <a:blip r:embed="rId3"/>
          <a:srcRect/>
          <a:stretch>
            <a:fillRect/>
          </a:stretch>
        </p:blipFill>
        <p:spPr bwMode="auto">
          <a:xfrm>
            <a:off x="358775" y="441325"/>
            <a:ext cx="8426450" cy="56292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24259" name="Slide Number Placeholder 1">
            <a:extLst>
              <a:ext uri="{FF2B5EF4-FFF2-40B4-BE49-F238E27FC236}">
                <a16:creationId xmlns:a16="http://schemas.microsoft.com/office/drawing/2014/main" id="{08EB0BA3-DD21-7780-FC86-1EEBAB2BFCB3}"/>
              </a:ext>
            </a:extLst>
          </p:cNvPr>
          <p:cNvSpPr>
            <a:spLocks noGrp="1"/>
          </p:cNvSpPr>
          <p:nvPr>
            <p:ph type="sldNum" sz="quarter" idx="12"/>
          </p:nvPr>
        </p:nvSpPr>
        <p:spPr>
          <a:xfrm>
            <a:off x="7792219" y="6254750"/>
            <a:ext cx="533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78DC3B9-64E3-48F6-B939-243B8DFE861F}" type="slidenum">
              <a:rPr lang="it-IT" altLang="it-CH" sz="1400" b="1" smtClean="0">
                <a:solidFill>
                  <a:srgbClr val="FFFFFF"/>
                </a:solidFill>
              </a:rPr>
              <a:pPr>
                <a:spcBef>
                  <a:spcPct val="0"/>
                </a:spcBef>
                <a:buFontTx/>
                <a:buNone/>
              </a:pPr>
              <a:t>73</a:t>
            </a:fld>
            <a:endParaRPr lang="it-IT" altLang="it-CH" sz="1400" b="1" dirty="0">
              <a:solidFill>
                <a:srgbClr val="FFFFFF"/>
              </a:solidFill>
            </a:endParaRPr>
          </a:p>
        </p:txBody>
      </p:sp>
      <p:sp>
        <p:nvSpPr>
          <p:cNvPr id="224260" name="Rettangolo 3">
            <a:extLst>
              <a:ext uri="{FF2B5EF4-FFF2-40B4-BE49-F238E27FC236}">
                <a16:creationId xmlns:a16="http://schemas.microsoft.com/office/drawing/2014/main" id="{85E948A8-0347-680D-856C-6B3F7D956AB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 name="Text Box 6">
            <a:extLst>
              <a:ext uri="{FF2B5EF4-FFF2-40B4-BE49-F238E27FC236}">
                <a16:creationId xmlns:a16="http://schemas.microsoft.com/office/drawing/2014/main" id="{F15DAA18-DF0C-B569-A1C9-F662F0827176}"/>
              </a:ext>
            </a:extLst>
          </p:cNvPr>
          <p:cNvSpPr txBox="1">
            <a:spLocks noChangeArrowheads="1"/>
          </p:cNvSpPr>
          <p:nvPr/>
        </p:nvSpPr>
        <p:spPr bwMode="auto">
          <a:xfrm>
            <a:off x="1636762" y="6185842"/>
            <a:ext cx="5870476" cy="461665"/>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400" b="1" dirty="0">
                <a:solidFill>
                  <a:schemeClr val="accent4">
                    <a:lumMod val="10000"/>
                  </a:schemeClr>
                </a:solidFill>
              </a:rPr>
              <a:t>الإسرائيليون يهدمون منازل الفلسطينيين والبنية التحتية</a:t>
            </a:r>
            <a:endParaRPr lang="it-IT" altLang="it-CH" sz="2400" b="1" dirty="0">
              <a:solidFill>
                <a:schemeClr val="accent4">
                  <a:lumMod val="10000"/>
                </a:schemeClr>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Immagine 2">
            <a:extLst>
              <a:ext uri="{FF2B5EF4-FFF2-40B4-BE49-F238E27FC236}">
                <a16:creationId xmlns:a16="http://schemas.microsoft.com/office/drawing/2014/main" id="{20F98D43-6A3F-619E-665F-0D5007DCB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188913"/>
            <a:ext cx="4224338" cy="31670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C:\Users\Enrico\Desktop\Gaza distr 2012 forse 2 jpeg.dib">
            <a:extLst>
              <a:ext uri="{FF2B5EF4-FFF2-40B4-BE49-F238E27FC236}">
                <a16:creationId xmlns:a16="http://schemas.microsoft.com/office/drawing/2014/main" id="{4B6EB647-C1FD-29F6-5A9B-42A878E6BDB3}"/>
              </a:ext>
            </a:extLst>
          </p:cNvPr>
          <p:cNvPicPr>
            <a:picLocks noChangeAspect="1" noChangeArrowheads="1"/>
          </p:cNvPicPr>
          <p:nvPr/>
        </p:nvPicPr>
        <p:blipFill>
          <a:blip r:embed="rId4"/>
          <a:srcRect/>
          <a:stretch>
            <a:fillRect/>
          </a:stretch>
        </p:blipFill>
        <p:spPr bwMode="auto">
          <a:xfrm>
            <a:off x="300038" y="3556000"/>
            <a:ext cx="4251325" cy="28082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6308" name="Picture 6" descr="Risultati immagini per Gaza TV bombed">
            <a:extLst>
              <a:ext uri="{FF2B5EF4-FFF2-40B4-BE49-F238E27FC236}">
                <a16:creationId xmlns:a16="http://schemas.microsoft.com/office/drawing/2014/main" id="{E9901F76-77D4-0560-851F-47DCB5C045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188913"/>
            <a:ext cx="4149725" cy="2781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6309" name="CasellaDiTesto 4">
            <a:extLst>
              <a:ext uri="{FF2B5EF4-FFF2-40B4-BE49-F238E27FC236}">
                <a16:creationId xmlns:a16="http://schemas.microsoft.com/office/drawing/2014/main" id="{F0733D9B-2D30-6491-F050-847340B7CB09}"/>
              </a:ext>
            </a:extLst>
          </p:cNvPr>
          <p:cNvSpPr txBox="1">
            <a:spLocks noChangeArrowheads="1"/>
          </p:cNvSpPr>
          <p:nvPr/>
        </p:nvSpPr>
        <p:spPr bwMode="auto">
          <a:xfrm>
            <a:off x="4724400" y="2613581"/>
            <a:ext cx="32750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200" dirty="0"/>
              <a:t>2018 - </a:t>
            </a:r>
            <a:r>
              <a:rPr lang="ar-AE" altLang="en-US" sz="1800" dirty="0"/>
              <a:t>غزة - تدمير استديوهات التلفزيون</a:t>
            </a:r>
            <a:endParaRPr lang="en-US" altLang="en-US" sz="1800" dirty="0"/>
          </a:p>
        </p:txBody>
      </p:sp>
      <p:sp>
        <p:nvSpPr>
          <p:cNvPr id="226310" name="Slide Number Placeholder 1">
            <a:extLst>
              <a:ext uri="{FF2B5EF4-FFF2-40B4-BE49-F238E27FC236}">
                <a16:creationId xmlns:a16="http://schemas.microsoft.com/office/drawing/2014/main" id="{8BE3D107-0D88-24BA-1B66-E3C9111288E9}"/>
              </a:ext>
            </a:extLst>
          </p:cNvPr>
          <p:cNvSpPr>
            <a:spLocks noGrp="1"/>
          </p:cNvSpPr>
          <p:nvPr>
            <p:ph type="sldNum" sz="quarter" idx="12"/>
          </p:nvPr>
        </p:nvSpPr>
        <p:spPr>
          <a:xfrm>
            <a:off x="8242300" y="3111500"/>
            <a:ext cx="533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2502F9-E022-435D-BFC1-C81F9BD270D9}" type="slidenum">
              <a:rPr lang="it-IT" altLang="it-CH" sz="1400" b="1" smtClean="0">
                <a:solidFill>
                  <a:srgbClr val="FFFFFF"/>
                </a:solidFill>
              </a:rPr>
              <a:pPr>
                <a:spcBef>
                  <a:spcPct val="0"/>
                </a:spcBef>
                <a:buFontTx/>
                <a:buNone/>
              </a:pPr>
              <a:t>74</a:t>
            </a:fld>
            <a:endParaRPr lang="it-IT" altLang="it-CH" sz="1400" b="1">
              <a:solidFill>
                <a:srgbClr val="FFFFFF"/>
              </a:solidFill>
            </a:endParaRPr>
          </a:p>
        </p:txBody>
      </p:sp>
      <p:pic>
        <p:nvPicPr>
          <p:cNvPr id="226311" name="Picture 8" descr="New study on infrastructure damage in Gaza and the West Bank - CEOBS">
            <a:extLst>
              <a:ext uri="{FF2B5EF4-FFF2-40B4-BE49-F238E27FC236}">
                <a16:creationId xmlns:a16="http://schemas.microsoft.com/office/drawing/2014/main" id="{EACB8A32-378B-B7FF-B3D2-11ABAA3363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579813"/>
            <a:ext cx="4170363" cy="2781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4">
            <a:extLst>
              <a:ext uri="{FF2B5EF4-FFF2-40B4-BE49-F238E27FC236}">
                <a16:creationId xmlns:a16="http://schemas.microsoft.com/office/drawing/2014/main" id="{44B25BF4-615F-10AE-1CC6-7BA6B726AFEB}"/>
              </a:ext>
            </a:extLst>
          </p:cNvPr>
          <p:cNvSpPr txBox="1">
            <a:spLocks noChangeArrowheads="1"/>
          </p:cNvSpPr>
          <p:nvPr/>
        </p:nvSpPr>
        <p:spPr bwMode="auto">
          <a:xfrm>
            <a:off x="5335588" y="6017181"/>
            <a:ext cx="3345159" cy="369332"/>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400" dirty="0">
                <a:solidFill>
                  <a:schemeClr val="accent4">
                    <a:lumMod val="10000"/>
                  </a:schemeClr>
                </a:solidFill>
              </a:rPr>
              <a:t>2014 - </a:t>
            </a:r>
            <a:r>
              <a:rPr lang="ar-AE" altLang="en-US" dirty="0">
                <a:solidFill>
                  <a:schemeClr val="accent4">
                    <a:lumMod val="10000"/>
                  </a:schemeClr>
                </a:solidFill>
              </a:rPr>
              <a:t>تدمير محطة توليد الكهرباء في غزة</a:t>
            </a:r>
            <a:endParaRPr lang="en-US" altLang="en-US" dirty="0">
              <a:solidFill>
                <a:schemeClr val="accent4">
                  <a:lumMod val="10000"/>
                </a:schemeClr>
              </a:solidFill>
            </a:endParaRPr>
          </a:p>
        </p:txBody>
      </p:sp>
      <p:sp>
        <p:nvSpPr>
          <p:cNvPr id="12" name="Text Box 6">
            <a:extLst>
              <a:ext uri="{FF2B5EF4-FFF2-40B4-BE49-F238E27FC236}">
                <a16:creationId xmlns:a16="http://schemas.microsoft.com/office/drawing/2014/main" id="{277F45B5-EE38-0294-4048-68E3D48F7593}"/>
              </a:ext>
            </a:extLst>
          </p:cNvPr>
          <p:cNvSpPr txBox="1">
            <a:spLocks noChangeArrowheads="1"/>
          </p:cNvSpPr>
          <p:nvPr/>
        </p:nvSpPr>
        <p:spPr bwMode="auto">
          <a:xfrm>
            <a:off x="5419283" y="3047354"/>
            <a:ext cx="2744083" cy="461665"/>
          </a:xfrm>
          <a:prstGeom prst="rect">
            <a:avLst/>
          </a:prstGeom>
          <a:solidFill>
            <a:srgbClr val="FFFF00"/>
          </a:solidFill>
          <a:ln w="1270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400" b="1" dirty="0">
                <a:solidFill>
                  <a:schemeClr val="accent4">
                    <a:lumMod val="10000"/>
                  </a:schemeClr>
                </a:solidFill>
              </a:rPr>
              <a:t>تدمير البنية التحتية</a:t>
            </a:r>
            <a:endParaRPr lang="it-IT" altLang="it-CH" sz="2400" b="1" dirty="0">
              <a:solidFill>
                <a:schemeClr val="accent4">
                  <a:lumMod val="10000"/>
                </a:schemeClr>
              </a:solidFill>
            </a:endParaRPr>
          </a:p>
        </p:txBody>
      </p:sp>
      <p:sp>
        <p:nvSpPr>
          <p:cNvPr id="226314" name="CasellaDiTesto 1">
            <a:extLst>
              <a:ext uri="{FF2B5EF4-FFF2-40B4-BE49-F238E27FC236}">
                <a16:creationId xmlns:a16="http://schemas.microsoft.com/office/drawing/2014/main" id="{BF4DF078-D969-2D90-67D5-3B8200F0C441}"/>
              </a:ext>
            </a:extLst>
          </p:cNvPr>
          <p:cNvSpPr txBox="1">
            <a:spLocks noChangeArrowheads="1"/>
          </p:cNvSpPr>
          <p:nvPr/>
        </p:nvSpPr>
        <p:spPr bwMode="auto">
          <a:xfrm>
            <a:off x="2667000" y="6411913"/>
            <a:ext cx="33451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800" dirty="0"/>
              <a:t>الإسرائيليون يخنقون الاقتصاد الفلسطيني</a:t>
            </a:r>
            <a:endParaRPr lang="en-US" altLang="en-US" sz="1800" dirty="0"/>
          </a:p>
        </p:txBody>
      </p:sp>
      <p:sp>
        <p:nvSpPr>
          <p:cNvPr id="226315" name="Rettangolo 1">
            <a:extLst>
              <a:ext uri="{FF2B5EF4-FFF2-40B4-BE49-F238E27FC236}">
                <a16:creationId xmlns:a16="http://schemas.microsoft.com/office/drawing/2014/main" id="{C29B4121-49D0-749E-F2F1-828892885CC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Users\Enrico\Desktop\Distr fabbrica Hebron jpeg.jpg">
            <a:extLst>
              <a:ext uri="{FF2B5EF4-FFF2-40B4-BE49-F238E27FC236}">
                <a16:creationId xmlns:a16="http://schemas.microsoft.com/office/drawing/2014/main" id="{EBE8E8DF-5284-8110-9F89-D8AADEFCEF40}"/>
              </a:ext>
            </a:extLst>
          </p:cNvPr>
          <p:cNvPicPr>
            <a:picLocks noChangeAspect="1" noChangeArrowheads="1"/>
          </p:cNvPicPr>
          <p:nvPr/>
        </p:nvPicPr>
        <p:blipFill>
          <a:blip r:embed="rId2"/>
          <a:srcRect/>
          <a:stretch>
            <a:fillRect/>
          </a:stretch>
        </p:blipFill>
        <p:spPr bwMode="auto">
          <a:xfrm>
            <a:off x="865188" y="404813"/>
            <a:ext cx="7413625" cy="53403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FEFE3973-6397-200C-9B79-F7D22D0CA5A7}"/>
              </a:ext>
            </a:extLst>
          </p:cNvPr>
          <p:cNvSpPr txBox="1"/>
          <p:nvPr/>
        </p:nvSpPr>
        <p:spPr>
          <a:xfrm>
            <a:off x="1690687" y="5866110"/>
            <a:ext cx="5762625"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sz="2400" dirty="0"/>
              <a:t>2014</a:t>
            </a:r>
            <a:r>
              <a:rPr lang="ar-AE" dirty="0"/>
              <a:t> - </a:t>
            </a:r>
            <a:r>
              <a:rPr lang="ar-AE" sz="2400" dirty="0"/>
              <a:t>تدمير مصنع الزبادي الفلسطيني في الخليل</a:t>
            </a:r>
            <a:endParaRPr lang="en-US" sz="2400" dirty="0"/>
          </a:p>
        </p:txBody>
      </p:sp>
      <p:sp>
        <p:nvSpPr>
          <p:cNvPr id="228356" name="CasellaDiTesto 3">
            <a:extLst>
              <a:ext uri="{FF2B5EF4-FFF2-40B4-BE49-F238E27FC236}">
                <a16:creationId xmlns:a16="http://schemas.microsoft.com/office/drawing/2014/main" id="{F5851D46-4B22-5087-115C-D111E37E1783}"/>
              </a:ext>
            </a:extLst>
          </p:cNvPr>
          <p:cNvSpPr txBox="1">
            <a:spLocks noChangeArrowheads="1"/>
          </p:cNvSpPr>
          <p:nvPr/>
        </p:nvSpPr>
        <p:spPr bwMode="auto">
          <a:xfrm>
            <a:off x="3257885" y="6327775"/>
            <a:ext cx="31676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800" dirty="0"/>
              <a:t>كان هذا المصنع يدعم 6000 شخص.</a:t>
            </a:r>
            <a:endParaRPr lang="en-US" altLang="en-US" sz="1800" dirty="0"/>
          </a:p>
        </p:txBody>
      </p:sp>
      <p:sp>
        <p:nvSpPr>
          <p:cNvPr id="228357" name="Slide Number Placeholder 1">
            <a:extLst>
              <a:ext uri="{FF2B5EF4-FFF2-40B4-BE49-F238E27FC236}">
                <a16:creationId xmlns:a16="http://schemas.microsoft.com/office/drawing/2014/main" id="{6D31324D-C7C7-76BF-2086-441227983545}"/>
              </a:ext>
            </a:extLst>
          </p:cNvPr>
          <p:cNvSpPr>
            <a:spLocks noGrp="1"/>
          </p:cNvSpPr>
          <p:nvPr>
            <p:ph type="sldNum" sz="quarter" idx="12"/>
          </p:nvPr>
        </p:nvSpPr>
        <p:spPr>
          <a:xfrm>
            <a:off x="7498556" y="5940426"/>
            <a:ext cx="533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DC0694-3E5A-4429-ABC9-90F9CEDAF883}" type="slidenum">
              <a:rPr lang="it-IT" altLang="it-CH" sz="1400" b="1" smtClean="0">
                <a:solidFill>
                  <a:srgbClr val="FFFFFF"/>
                </a:solidFill>
              </a:rPr>
              <a:pPr>
                <a:spcBef>
                  <a:spcPct val="0"/>
                </a:spcBef>
                <a:buFontTx/>
                <a:buNone/>
              </a:pPr>
              <a:t>75</a:t>
            </a:fld>
            <a:endParaRPr lang="it-IT" altLang="it-CH" sz="1400" b="1" dirty="0">
              <a:solidFill>
                <a:srgbClr val="FFFFFF"/>
              </a:solidFill>
            </a:endParaRPr>
          </a:p>
        </p:txBody>
      </p:sp>
      <p:sp>
        <p:nvSpPr>
          <p:cNvPr id="228358" name="Rettangolo 1">
            <a:extLst>
              <a:ext uri="{FF2B5EF4-FFF2-40B4-BE49-F238E27FC236}">
                <a16:creationId xmlns:a16="http://schemas.microsoft.com/office/drawing/2014/main" id="{70043386-BC54-00D6-88EA-5B0CC925D6B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1">
            <a:extLst>
              <a:ext uri="{FF2B5EF4-FFF2-40B4-BE49-F238E27FC236}">
                <a16:creationId xmlns:a16="http://schemas.microsoft.com/office/drawing/2014/main" id="{C88076A0-F25A-2404-E4EC-8FC6C3441D80}"/>
              </a:ext>
            </a:extLst>
          </p:cNvPr>
          <p:cNvSpPr>
            <a:spLocks noGrp="1"/>
          </p:cNvSpPr>
          <p:nvPr>
            <p:ph type="sldNum" sz="quarter" idx="12"/>
          </p:nvPr>
        </p:nvSpPr>
        <p:spPr>
          <a:xfrm>
            <a:off x="7787717" y="6113164"/>
            <a:ext cx="658813"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9A09F0D-2753-4AEC-AD8A-2427CC75D8B9}" type="slidenum">
              <a:rPr lang="it-IT" altLang="it-CH" sz="1400" b="1" smtClean="0">
                <a:solidFill>
                  <a:srgbClr val="FFFFFF"/>
                </a:solidFill>
              </a:rPr>
              <a:pPr>
                <a:spcBef>
                  <a:spcPct val="0"/>
                </a:spcBef>
                <a:buFontTx/>
                <a:buNone/>
              </a:pPr>
              <a:t>76</a:t>
            </a:fld>
            <a:endParaRPr lang="it-IT" altLang="it-CH" sz="1400" b="1">
              <a:solidFill>
                <a:srgbClr val="FFFFFF"/>
              </a:solidFill>
            </a:endParaRPr>
          </a:p>
        </p:txBody>
      </p:sp>
      <p:pic>
        <p:nvPicPr>
          <p:cNvPr id="710660" name="Picture 2" descr="C:\Dokumente und Einstellungen\Enrico\Eigene Dateien\Enrico\Documenti\AA Enrico nuovo\Palestina\A Foto\Distruzioni\Gerus est genn 2010 JPEG.JPG">
            <a:extLst>
              <a:ext uri="{FF2B5EF4-FFF2-40B4-BE49-F238E27FC236}">
                <a16:creationId xmlns:a16="http://schemas.microsoft.com/office/drawing/2014/main" id="{6EFF15E6-E010-2BF9-BCA3-370120382CF2}"/>
              </a:ext>
            </a:extLst>
          </p:cNvPr>
          <p:cNvPicPr>
            <a:picLocks noChangeAspect="1" noChangeArrowheads="1"/>
          </p:cNvPicPr>
          <p:nvPr/>
        </p:nvPicPr>
        <p:blipFill>
          <a:blip r:embed="rId3"/>
          <a:srcRect/>
          <a:stretch>
            <a:fillRect/>
          </a:stretch>
        </p:blipFill>
        <p:spPr bwMode="auto">
          <a:xfrm>
            <a:off x="409575" y="3657600"/>
            <a:ext cx="4114800" cy="2271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710661" name="Picture 5" descr="C:\Users\Enrico\Desktop\Distruz gerus jpeg.jpg">
            <a:extLst>
              <a:ext uri="{FF2B5EF4-FFF2-40B4-BE49-F238E27FC236}">
                <a16:creationId xmlns:a16="http://schemas.microsoft.com/office/drawing/2014/main" id="{A13B7047-DBA9-5AD2-1F32-F8C8BB8B4144}"/>
              </a:ext>
            </a:extLst>
          </p:cNvPr>
          <p:cNvPicPr>
            <a:picLocks noChangeAspect="1" noChangeArrowheads="1"/>
          </p:cNvPicPr>
          <p:nvPr/>
        </p:nvPicPr>
        <p:blipFill>
          <a:blip r:embed="rId4"/>
          <a:srcRect/>
          <a:stretch>
            <a:fillRect/>
          </a:stretch>
        </p:blipFill>
        <p:spPr bwMode="auto">
          <a:xfrm>
            <a:off x="409575" y="438150"/>
            <a:ext cx="4114800" cy="30940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9381" name="Picture 6">
            <a:extLst>
              <a:ext uri="{FF2B5EF4-FFF2-40B4-BE49-F238E27FC236}">
                <a16:creationId xmlns:a16="http://schemas.microsoft.com/office/drawing/2014/main" id="{784BC15C-8D23-EBA3-004D-E3D8178D20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8363" y="3652838"/>
            <a:ext cx="4070350" cy="22717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9382" name="Picture 7">
            <a:extLst>
              <a:ext uri="{FF2B5EF4-FFF2-40B4-BE49-F238E27FC236}">
                <a16:creationId xmlns:a16="http://schemas.microsoft.com/office/drawing/2014/main" id="{CD108368-E828-1E7C-B366-A2FBD1470F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8363" y="438150"/>
            <a:ext cx="4070350" cy="24685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9383" name="TextBox 3">
            <a:extLst>
              <a:ext uri="{FF2B5EF4-FFF2-40B4-BE49-F238E27FC236}">
                <a16:creationId xmlns:a16="http://schemas.microsoft.com/office/drawing/2014/main" id="{775D8B06-4B54-26E7-E5F6-CC2D97F61B5B}"/>
              </a:ext>
            </a:extLst>
          </p:cNvPr>
          <p:cNvSpPr txBox="1">
            <a:spLocks noChangeArrowheads="1"/>
          </p:cNvSpPr>
          <p:nvPr/>
        </p:nvSpPr>
        <p:spPr bwMode="auto">
          <a:xfrm>
            <a:off x="4678363" y="2906713"/>
            <a:ext cx="40703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1100" b="1"/>
              <a:t>East Jerusalem.</a:t>
            </a:r>
          </a:p>
          <a:p>
            <a:pPr algn="ctr" eaLnBrk="1" hangingPunct="1">
              <a:spcBef>
                <a:spcPct val="0"/>
              </a:spcBef>
              <a:buFontTx/>
              <a:buNone/>
            </a:pPr>
            <a:r>
              <a:rPr lang="en-US" altLang="it-CH" sz="1100" b="1"/>
              <a:t>To make way for Jewish homes, entire Arab-Palestinian neighborhoods are demolished and the inhabitants are homeless and forced to leave.</a:t>
            </a:r>
            <a:endParaRPr lang="it-IT" altLang="it-CH" sz="1100" b="1"/>
          </a:p>
        </p:txBody>
      </p:sp>
      <p:sp>
        <p:nvSpPr>
          <p:cNvPr id="229384" name="Rettangolo 7">
            <a:extLst>
              <a:ext uri="{FF2B5EF4-FFF2-40B4-BE49-F238E27FC236}">
                <a16:creationId xmlns:a16="http://schemas.microsoft.com/office/drawing/2014/main" id="{4905C3F5-06F3-158D-556D-7EBC97D142D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9" name="Text Box 7">
            <a:extLst>
              <a:ext uri="{FF2B5EF4-FFF2-40B4-BE49-F238E27FC236}">
                <a16:creationId xmlns:a16="http://schemas.microsoft.com/office/drawing/2014/main" id="{F4CE0B60-3ED4-4C1B-2B6D-AF50C5783F9D}"/>
              </a:ext>
            </a:extLst>
          </p:cNvPr>
          <p:cNvSpPr txBox="1">
            <a:spLocks noChangeArrowheads="1"/>
          </p:cNvSpPr>
          <p:nvPr/>
        </p:nvSpPr>
        <p:spPr bwMode="auto">
          <a:xfrm>
            <a:off x="1356283" y="6049962"/>
            <a:ext cx="6336184" cy="461665"/>
          </a:xfrm>
          <a:prstGeom prst="rect">
            <a:avLst/>
          </a:prstGeom>
          <a:solidFill>
            <a:srgbClr val="FFFF00"/>
          </a:solidFill>
          <a:ln w="12700">
            <a:solidFill>
              <a:schemeClr val="accent4">
                <a:lumMod val="10000"/>
              </a:schemeClr>
            </a:solidFill>
          </a:ln>
        </p:spPr>
        <p:txBody>
          <a:bodyPr wrap="square" anchor="ctr">
            <a:spAutoFit/>
          </a:bodyPr>
          <a:lstStyle>
            <a:defPPr>
              <a:defRPr lang="it-CH"/>
            </a:defPPr>
            <a:lvl1pPr algn="ctr" eaLnBrk="1" hangingPunct="1">
              <a:defRPr sz="18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ar-AE" altLang="it-CH" sz="2400" dirty="0"/>
              <a:t>وبعد هدم منازلهم، أصبح العديد من الفلسطينيين بلا مأوى</a:t>
            </a:r>
            <a:endParaRPr lang="it-IT" altLang="it-CH" sz="24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9" name="Picture 2" descr="i palestinesi difendono le loro propriatà">
            <a:extLst>
              <a:ext uri="{FF2B5EF4-FFF2-40B4-BE49-F238E27FC236}">
                <a16:creationId xmlns:a16="http://schemas.microsoft.com/office/drawing/2014/main" id="{242629B9-AB00-1C69-65FE-85CBE9768377}"/>
              </a:ext>
            </a:extLst>
          </p:cNvPr>
          <p:cNvPicPr>
            <a:picLocks noChangeAspect="1" noChangeArrowheads="1"/>
          </p:cNvPicPr>
          <p:nvPr/>
        </p:nvPicPr>
        <p:blipFill>
          <a:blip r:embed="rId3"/>
          <a:srcRect/>
          <a:stretch>
            <a:fillRect/>
          </a:stretch>
        </p:blipFill>
        <p:spPr bwMode="auto">
          <a:xfrm>
            <a:off x="179388" y="3589338"/>
            <a:ext cx="4537075" cy="3135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4502" name="Picture 6" descr="03_10_01_09_Gate_settlers_use_to_cut_through_Palestinian_neighborhoods">
            <a:extLst>
              <a:ext uri="{FF2B5EF4-FFF2-40B4-BE49-F238E27FC236}">
                <a16:creationId xmlns:a16="http://schemas.microsoft.com/office/drawing/2014/main" id="{CE49950E-8793-3836-DF56-E5A3EAB74245}"/>
              </a:ext>
            </a:extLst>
          </p:cNvPr>
          <p:cNvPicPr>
            <a:picLocks noChangeAspect="1" noChangeArrowheads="1"/>
          </p:cNvPicPr>
          <p:nvPr/>
        </p:nvPicPr>
        <p:blipFill>
          <a:blip r:embed="rId4"/>
          <a:srcRect/>
          <a:stretch>
            <a:fillRect/>
          </a:stretch>
        </p:blipFill>
        <p:spPr bwMode="auto">
          <a:xfrm>
            <a:off x="4787900" y="3590925"/>
            <a:ext cx="4176713" cy="3133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4505" name="Picture 10" descr="C:\Users\Enrico\Desktop\State properties, al Khader Betlehem no entry 10 apr 14 1000 dunum jpeg.jpg">
            <a:extLst>
              <a:ext uri="{FF2B5EF4-FFF2-40B4-BE49-F238E27FC236}">
                <a16:creationId xmlns:a16="http://schemas.microsoft.com/office/drawing/2014/main" id="{96AC8F00-01E3-382D-8691-9F9E7AED29E5}"/>
              </a:ext>
            </a:extLst>
          </p:cNvPr>
          <p:cNvPicPr>
            <a:picLocks noChangeAspect="1" noChangeArrowheads="1"/>
          </p:cNvPicPr>
          <p:nvPr/>
        </p:nvPicPr>
        <p:blipFill>
          <a:blip r:embed="rId5"/>
          <a:srcRect/>
          <a:stretch>
            <a:fillRect/>
          </a:stretch>
        </p:blipFill>
        <p:spPr bwMode="auto">
          <a:xfrm>
            <a:off x="192088" y="188913"/>
            <a:ext cx="4524375" cy="2540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1" name="CasellaDiTesto 10">
            <a:extLst>
              <a:ext uri="{FF2B5EF4-FFF2-40B4-BE49-F238E27FC236}">
                <a16:creationId xmlns:a16="http://schemas.microsoft.com/office/drawing/2014/main" id="{455F9514-379B-D0B4-F631-CFC10531EB8D}"/>
              </a:ext>
            </a:extLst>
          </p:cNvPr>
          <p:cNvSpPr txBox="1"/>
          <p:nvPr/>
        </p:nvSpPr>
        <p:spPr>
          <a:xfrm>
            <a:off x="218281" y="2125088"/>
            <a:ext cx="1571625" cy="584775"/>
          </a:xfrm>
          <a:prstGeom prst="rect">
            <a:avLst/>
          </a:prstGeom>
          <a:solidFill>
            <a:schemeClr val="accent3">
              <a:lumMod val="20000"/>
              <a:lumOff val="80000"/>
            </a:schemeClr>
          </a:solidFill>
          <a:ln w="19050">
            <a:solidFill>
              <a:schemeClr val="accent4">
                <a:lumMod val="10000"/>
              </a:schemeClr>
            </a:solidFill>
          </a:ln>
        </p:spPr>
        <p:txBody>
          <a:bodyPr>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ar-AE" sz="1600" dirty="0"/>
              <a:t>ممنوع الوصول إلى ممتلكات الدولة</a:t>
            </a:r>
            <a:endParaRPr lang="it-CH" sz="1600" dirty="0"/>
          </a:p>
        </p:txBody>
      </p:sp>
      <p:sp>
        <p:nvSpPr>
          <p:cNvPr id="231430" name="CasellaDiTesto 11">
            <a:extLst>
              <a:ext uri="{FF2B5EF4-FFF2-40B4-BE49-F238E27FC236}">
                <a16:creationId xmlns:a16="http://schemas.microsoft.com/office/drawing/2014/main" id="{4B8EB093-5049-BC01-F880-F1A3038BCE67}"/>
              </a:ext>
            </a:extLst>
          </p:cNvPr>
          <p:cNvSpPr txBox="1">
            <a:spLocks noChangeArrowheads="1"/>
          </p:cNvSpPr>
          <p:nvPr/>
        </p:nvSpPr>
        <p:spPr bwMode="auto">
          <a:xfrm>
            <a:off x="393947" y="2956591"/>
            <a:ext cx="41124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ar-AE" altLang="it-CH" sz="1600" dirty="0"/>
              <a:t>المزارعون الفلسطينيون يجدون إشعارًا بمصادرة أراضيهم.</a:t>
            </a:r>
            <a:endParaRPr lang="it-CH" altLang="it-CH" sz="1600" dirty="0"/>
          </a:p>
        </p:txBody>
      </p:sp>
      <p:sp>
        <p:nvSpPr>
          <p:cNvPr id="231431" name="Slide Number Placeholder 3">
            <a:extLst>
              <a:ext uri="{FF2B5EF4-FFF2-40B4-BE49-F238E27FC236}">
                <a16:creationId xmlns:a16="http://schemas.microsoft.com/office/drawing/2014/main" id="{B3AC2CF8-0771-5444-36C1-FC7FFF6FC483}"/>
              </a:ext>
            </a:extLst>
          </p:cNvPr>
          <p:cNvSpPr>
            <a:spLocks noGrp="1"/>
          </p:cNvSpPr>
          <p:nvPr>
            <p:ph type="sldNum" sz="quarter" idx="12"/>
          </p:nvPr>
        </p:nvSpPr>
        <p:spPr>
          <a:xfrm>
            <a:off x="8243888" y="3630613"/>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D0FF61D-C745-45B1-8084-AE5C0B9BA927}" type="slidenum">
              <a:rPr lang="it-IT" altLang="it-CH" sz="1400" smtClean="0"/>
              <a:pPr>
                <a:spcBef>
                  <a:spcPct val="0"/>
                </a:spcBef>
                <a:buFontTx/>
                <a:buNone/>
              </a:pPr>
              <a:t>77</a:t>
            </a:fld>
            <a:endParaRPr lang="it-IT" altLang="it-CH" sz="1400"/>
          </a:p>
        </p:txBody>
      </p:sp>
      <p:sp>
        <p:nvSpPr>
          <p:cNvPr id="13" name="CasellaDiTesto 12">
            <a:extLst>
              <a:ext uri="{FF2B5EF4-FFF2-40B4-BE49-F238E27FC236}">
                <a16:creationId xmlns:a16="http://schemas.microsoft.com/office/drawing/2014/main" id="{8CBFE748-EEE5-24C4-5589-CD78F2614B7E}"/>
              </a:ext>
            </a:extLst>
          </p:cNvPr>
          <p:cNvSpPr txBox="1"/>
          <p:nvPr/>
        </p:nvSpPr>
        <p:spPr>
          <a:xfrm>
            <a:off x="4787900" y="6383605"/>
            <a:ext cx="1156272" cy="338554"/>
          </a:xfrm>
          <a:prstGeom prst="rect">
            <a:avLst/>
          </a:prstGeom>
          <a:solidFill>
            <a:schemeClr val="accent3">
              <a:lumMod val="20000"/>
              <a:lumOff val="80000"/>
            </a:schemeClr>
          </a:solidFill>
          <a:ln w="19050">
            <a:solidFill>
              <a:schemeClr val="accent4">
                <a:lumMod val="10000"/>
              </a:schemeClr>
            </a:solidFill>
          </a:ln>
        </p:spPr>
        <p:txBody>
          <a:bodyPr wrap="square">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ar-AE" sz="1600" dirty="0"/>
              <a:t>الأرض مغلقة</a:t>
            </a:r>
            <a:endParaRPr lang="it-CH" sz="1600" dirty="0"/>
          </a:p>
        </p:txBody>
      </p:sp>
      <p:sp>
        <p:nvSpPr>
          <p:cNvPr id="14" name="CasellaDiTesto 13">
            <a:extLst>
              <a:ext uri="{FF2B5EF4-FFF2-40B4-BE49-F238E27FC236}">
                <a16:creationId xmlns:a16="http://schemas.microsoft.com/office/drawing/2014/main" id="{00F682FF-2517-87FE-903F-BC882E4980B0}"/>
              </a:ext>
            </a:extLst>
          </p:cNvPr>
          <p:cNvSpPr txBox="1"/>
          <p:nvPr/>
        </p:nvSpPr>
        <p:spPr>
          <a:xfrm>
            <a:off x="3560192" y="6383605"/>
            <a:ext cx="1156271" cy="338554"/>
          </a:xfrm>
          <a:prstGeom prst="rect">
            <a:avLst/>
          </a:prstGeom>
          <a:solidFill>
            <a:schemeClr val="accent3">
              <a:lumMod val="20000"/>
              <a:lumOff val="80000"/>
            </a:schemeClr>
          </a:solidFill>
          <a:ln w="19050">
            <a:solidFill>
              <a:schemeClr val="accent4">
                <a:lumMod val="10000"/>
              </a:schemeClr>
            </a:solidFill>
          </a:ln>
        </p:spPr>
        <p:txBody>
          <a:bodyPr wrap="square">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ar-AE" sz="1600" dirty="0"/>
              <a:t>طرد أصحابها</a:t>
            </a:r>
            <a:endParaRPr lang="it-CH" sz="1600" dirty="0"/>
          </a:p>
        </p:txBody>
      </p:sp>
      <p:pic>
        <p:nvPicPr>
          <p:cNvPr id="3" name="Picture 2" descr="Potrebbe essere un'immagine raffigurante 3 persone">
            <a:extLst>
              <a:ext uri="{FF2B5EF4-FFF2-40B4-BE49-F238E27FC236}">
                <a16:creationId xmlns:a16="http://schemas.microsoft.com/office/drawing/2014/main" id="{AAB46AA3-22CB-76E8-BB47-5C0DAF046498}"/>
              </a:ext>
            </a:extLst>
          </p:cNvPr>
          <p:cNvPicPr>
            <a:picLocks noChangeAspect="1" noChangeArrowheads="1"/>
          </p:cNvPicPr>
          <p:nvPr/>
        </p:nvPicPr>
        <p:blipFill rotWithShape="1">
          <a:blip r:embed="rId6"/>
          <a:srcRect l="2014" t="44741" r="50000" b="16401"/>
          <a:stretch/>
        </p:blipFill>
        <p:spPr bwMode="auto">
          <a:xfrm>
            <a:off x="4822825" y="188913"/>
            <a:ext cx="1585913" cy="1936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1435" name="CasellaDiTesto 2">
            <a:extLst>
              <a:ext uri="{FF2B5EF4-FFF2-40B4-BE49-F238E27FC236}">
                <a16:creationId xmlns:a16="http://schemas.microsoft.com/office/drawing/2014/main" id="{DA664DC9-8291-D89E-F486-45F3739CA07B}"/>
              </a:ext>
            </a:extLst>
          </p:cNvPr>
          <p:cNvSpPr txBox="1">
            <a:spLocks noChangeArrowheads="1"/>
          </p:cNvSpPr>
          <p:nvPr/>
        </p:nvSpPr>
        <p:spPr bwMode="auto">
          <a:xfrm>
            <a:off x="4770959" y="207789"/>
            <a:ext cx="10611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ar-AE" altLang="en-US" sz="1400" b="1" dirty="0">
                <a:solidFill>
                  <a:srgbClr val="161616"/>
                </a:solidFill>
              </a:rPr>
              <a:t>شهادة الملكية</a:t>
            </a:r>
            <a:endParaRPr lang="en-US" altLang="en-US" sz="1400" b="1" dirty="0">
              <a:solidFill>
                <a:srgbClr val="161616"/>
              </a:solidFill>
            </a:endParaRPr>
          </a:p>
        </p:txBody>
      </p:sp>
      <p:pic>
        <p:nvPicPr>
          <p:cNvPr id="5" name="Picture 7" descr="C:\Users\Enrico\Desktop\Land 2 jpeg.jpg">
            <a:extLst>
              <a:ext uri="{FF2B5EF4-FFF2-40B4-BE49-F238E27FC236}">
                <a16:creationId xmlns:a16="http://schemas.microsoft.com/office/drawing/2014/main" id="{C659B1D8-16B2-6868-54DB-02A9FE44C0B8}"/>
              </a:ext>
            </a:extLst>
          </p:cNvPr>
          <p:cNvPicPr>
            <a:picLocks noChangeAspect="1" noChangeArrowheads="1"/>
          </p:cNvPicPr>
          <p:nvPr/>
        </p:nvPicPr>
        <p:blipFill rotWithShape="1">
          <a:blip r:embed="rId7">
            <a:lum bright="-10000" contrast="8000"/>
          </a:blip>
          <a:srcRect l="31930" r="14995"/>
          <a:stretch/>
        </p:blipFill>
        <p:spPr bwMode="auto">
          <a:xfrm>
            <a:off x="6515100" y="188913"/>
            <a:ext cx="2435225" cy="3303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D21177FB-F843-D068-7AE6-4759D43AA181}"/>
              </a:ext>
            </a:extLst>
          </p:cNvPr>
          <p:cNvSpPr txBox="1"/>
          <p:nvPr/>
        </p:nvSpPr>
        <p:spPr>
          <a:xfrm>
            <a:off x="6518275" y="198438"/>
            <a:ext cx="1149350" cy="584775"/>
          </a:xfrm>
          <a:prstGeom prst="rect">
            <a:avLst/>
          </a:prstGeom>
          <a:noFill/>
          <a:ln w="12700">
            <a:noFill/>
          </a:ln>
        </p:spPr>
        <p:txBody>
          <a:bodyPr>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ar-AE" sz="1600" dirty="0">
                <a:solidFill>
                  <a:schemeClr val="tx1"/>
                </a:solidFill>
              </a:rPr>
              <a:t>إشعار مصادرة الأراضي</a:t>
            </a:r>
            <a:endParaRPr lang="en-US" sz="1600" dirty="0">
              <a:solidFill>
                <a:schemeClr val="tx1"/>
              </a:solidFill>
            </a:endParaRPr>
          </a:p>
        </p:txBody>
      </p:sp>
      <p:sp>
        <p:nvSpPr>
          <p:cNvPr id="231438" name="Text Box 3">
            <a:extLst>
              <a:ext uri="{FF2B5EF4-FFF2-40B4-BE49-F238E27FC236}">
                <a16:creationId xmlns:a16="http://schemas.microsoft.com/office/drawing/2014/main" id="{EAE5E9FE-26B2-019F-DC9B-A84286473A15}"/>
              </a:ext>
            </a:extLst>
          </p:cNvPr>
          <p:cNvSpPr txBox="1">
            <a:spLocks noChangeArrowheads="1"/>
          </p:cNvSpPr>
          <p:nvPr/>
        </p:nvSpPr>
        <p:spPr bwMode="auto">
          <a:xfrm>
            <a:off x="4791074" y="2190750"/>
            <a:ext cx="1653134" cy="1323439"/>
          </a:xfrm>
          <a:prstGeom prst="rect">
            <a:avLst/>
          </a:prstGeom>
          <a:solidFill>
            <a:srgbClr val="FFFF00"/>
          </a:solidFill>
          <a:ln w="9525">
            <a:solidFill>
              <a:srgbClr val="00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ar-AE" altLang="it-CH" sz="2000" b="1" dirty="0">
                <a:solidFill>
                  <a:srgbClr val="000000"/>
                </a:solidFill>
              </a:rPr>
              <a:t>الإسرائيليون يصادرون الأراضي الفلسطينية</a:t>
            </a:r>
            <a:endParaRPr lang="it-IT" altLang="it-CH" sz="2000" b="1" dirty="0">
              <a:solidFill>
                <a:srgbClr val="000000"/>
              </a:solidFill>
            </a:endParaRPr>
          </a:p>
        </p:txBody>
      </p:sp>
      <p:sp>
        <p:nvSpPr>
          <p:cNvPr id="231439" name="CasellaDiTesto 5">
            <a:extLst>
              <a:ext uri="{FF2B5EF4-FFF2-40B4-BE49-F238E27FC236}">
                <a16:creationId xmlns:a16="http://schemas.microsoft.com/office/drawing/2014/main" id="{1C8EF968-8D74-4419-E581-5766EBE1525C}"/>
              </a:ext>
            </a:extLst>
          </p:cNvPr>
          <p:cNvSpPr txBox="1">
            <a:spLocks noChangeArrowheads="1"/>
          </p:cNvSpPr>
          <p:nvPr/>
        </p:nvSpPr>
        <p:spPr bwMode="auto">
          <a:xfrm>
            <a:off x="6503988" y="3630613"/>
            <a:ext cx="947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400" dirty="0"/>
              <a:t>آلة تصوير</a:t>
            </a:r>
            <a:endParaRPr lang="en-US" altLang="en-US" sz="1400" dirty="0"/>
          </a:p>
        </p:txBody>
      </p:sp>
      <p:cxnSp>
        <p:nvCxnSpPr>
          <p:cNvPr id="231440" name="Connettore 2 7">
            <a:extLst>
              <a:ext uri="{FF2B5EF4-FFF2-40B4-BE49-F238E27FC236}">
                <a16:creationId xmlns:a16="http://schemas.microsoft.com/office/drawing/2014/main" id="{2DFA6EB2-E7DA-0E8D-AB3B-B10262D8B42C}"/>
              </a:ext>
            </a:extLst>
          </p:cNvPr>
          <p:cNvCxnSpPr>
            <a:cxnSpLocks/>
          </p:cNvCxnSpPr>
          <p:nvPr/>
        </p:nvCxnSpPr>
        <p:spPr bwMode="auto">
          <a:xfrm flipH="1">
            <a:off x="6022975" y="3784600"/>
            <a:ext cx="493713" cy="153988"/>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31441" name="Rettangolo 1">
            <a:extLst>
              <a:ext uri="{FF2B5EF4-FFF2-40B4-BE49-F238E27FC236}">
                <a16:creationId xmlns:a16="http://schemas.microsoft.com/office/drawing/2014/main" id="{9B8BE438-D061-6A78-5269-4FEDE96B148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cxnSp>
        <p:nvCxnSpPr>
          <p:cNvPr id="231442" name="Connettore 2 3">
            <a:extLst>
              <a:ext uri="{FF2B5EF4-FFF2-40B4-BE49-F238E27FC236}">
                <a16:creationId xmlns:a16="http://schemas.microsoft.com/office/drawing/2014/main" id="{605FDD34-EAC0-EE8E-03EE-8AB5D55C2773}"/>
              </a:ext>
            </a:extLst>
          </p:cNvPr>
          <p:cNvCxnSpPr>
            <a:cxnSpLocks/>
          </p:cNvCxnSpPr>
          <p:nvPr/>
        </p:nvCxnSpPr>
        <p:spPr bwMode="auto">
          <a:xfrm flipV="1">
            <a:off x="1835150" y="1778000"/>
            <a:ext cx="360363" cy="412750"/>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beduini palestinesi devono andarsene">
            <a:extLst>
              <a:ext uri="{FF2B5EF4-FFF2-40B4-BE49-F238E27FC236}">
                <a16:creationId xmlns:a16="http://schemas.microsoft.com/office/drawing/2014/main" id="{CCF1AFCC-4ABC-BB21-ED68-BD18FA681BE8}"/>
              </a:ext>
            </a:extLst>
          </p:cNvPr>
          <p:cNvPicPr>
            <a:picLocks noChangeAspect="1" noChangeArrowheads="1"/>
          </p:cNvPicPr>
          <p:nvPr/>
        </p:nvPicPr>
        <p:blipFill rotWithShape="1">
          <a:blip r:embed="rId3"/>
          <a:srcRect l="21406"/>
          <a:stretch/>
        </p:blipFill>
        <p:spPr bwMode="auto">
          <a:xfrm>
            <a:off x="465906" y="3277085"/>
            <a:ext cx="3395663" cy="2432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4" descr="hadidiye_settlers_agro valle giordano">
            <a:extLst>
              <a:ext uri="{FF2B5EF4-FFF2-40B4-BE49-F238E27FC236}">
                <a16:creationId xmlns:a16="http://schemas.microsoft.com/office/drawing/2014/main" id="{D81E4C72-0F27-FB4C-0F1F-E74595CEF857}"/>
              </a:ext>
            </a:extLst>
          </p:cNvPr>
          <p:cNvPicPr>
            <a:picLocks noChangeAspect="1" noChangeArrowheads="1"/>
          </p:cNvPicPr>
          <p:nvPr/>
        </p:nvPicPr>
        <p:blipFill>
          <a:blip r:embed="rId4"/>
          <a:srcRect/>
          <a:stretch>
            <a:fillRect/>
          </a:stretch>
        </p:blipFill>
        <p:spPr bwMode="auto">
          <a:xfrm>
            <a:off x="4067944" y="3258035"/>
            <a:ext cx="4560887"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Immagine 15">
            <a:extLst>
              <a:ext uri="{FF2B5EF4-FFF2-40B4-BE49-F238E27FC236}">
                <a16:creationId xmlns:a16="http://schemas.microsoft.com/office/drawing/2014/main" id="{7A7D5CDD-A632-E984-09D2-FAEB184490A4}"/>
              </a:ext>
            </a:extLst>
          </p:cNvPr>
          <p:cNvPicPr>
            <a:picLocks noChangeAspect="1"/>
          </p:cNvPicPr>
          <p:nvPr/>
        </p:nvPicPr>
        <p:blipFill>
          <a:blip r:embed="rId5"/>
          <a:stretch>
            <a:fillRect/>
          </a:stretch>
        </p:blipFill>
        <p:spPr>
          <a:xfrm>
            <a:off x="4548956" y="357673"/>
            <a:ext cx="4079875" cy="2717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ctangle 2">
            <a:extLst>
              <a:ext uri="{FF2B5EF4-FFF2-40B4-BE49-F238E27FC236}">
                <a16:creationId xmlns:a16="http://schemas.microsoft.com/office/drawing/2014/main" id="{91A5D675-940A-FC7E-8A19-5B3C61522A03}"/>
              </a:ext>
            </a:extLst>
          </p:cNvPr>
          <p:cNvSpPr txBox="1">
            <a:spLocks noChangeArrowheads="1"/>
          </p:cNvSpPr>
          <p:nvPr/>
        </p:nvSpPr>
        <p:spPr bwMode="auto">
          <a:xfrm>
            <a:off x="1235074" y="5789587"/>
            <a:ext cx="6673851" cy="842962"/>
          </a:xfrm>
          <a:prstGeom prst="rect">
            <a:avLst/>
          </a:prstGeom>
          <a:solidFill>
            <a:srgbClr val="FFFF00"/>
          </a:solidFill>
          <a:ln w="12700">
            <a:solidFill>
              <a:schemeClr val="accent4">
                <a:lumMod val="10000"/>
              </a:schemeClr>
            </a:solidFill>
          </a:ln>
        </p:spPr>
        <p:txBody>
          <a:bodyPr anchor="ctr"/>
          <a:lstStyle>
            <a:lvl1pPr algn="ctr" eaLnBrk="1" hangingPunct="1">
              <a:defRPr sz="2000" b="1">
                <a:solidFill>
                  <a:schemeClr val="accent4">
                    <a:lumMod val="10000"/>
                  </a:schemeClr>
                </a:solidFill>
                <a:latin typeface="+mj-lt"/>
                <a:ea typeface="+mj-ea"/>
                <a:cs typeface="+mj-cs"/>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ar-AE" altLang="it-CH" sz="2400" dirty="0">
                <a:cs typeface="Arial" panose="020B0604020202020204" pitchFamily="34" charset="0"/>
              </a:rPr>
              <a:t>المستوطنات الإسرائيلية تستقر في وادي الأردن. يجب على البدو أن يتركوا كل شيء ويرحلوا. مستقبلهم غير مؤكد.</a:t>
            </a:r>
            <a:endParaRPr lang="it-IT" altLang="it-CH" sz="2400" dirty="0">
              <a:cs typeface="Arial" panose="020B0604020202020204" pitchFamily="34" charset="0"/>
            </a:endParaRPr>
          </a:p>
        </p:txBody>
      </p:sp>
      <p:sp>
        <p:nvSpPr>
          <p:cNvPr id="233478" name="Segnaposto numero diapositiva 1">
            <a:extLst>
              <a:ext uri="{FF2B5EF4-FFF2-40B4-BE49-F238E27FC236}">
                <a16:creationId xmlns:a16="http://schemas.microsoft.com/office/drawing/2014/main" id="{8695290B-633F-A03D-A1FB-AB1FD0DBADE0}"/>
              </a:ext>
            </a:extLst>
          </p:cNvPr>
          <p:cNvSpPr>
            <a:spLocks noGrp="1"/>
          </p:cNvSpPr>
          <p:nvPr>
            <p:ph type="sldNum" sz="quarter" idx="12"/>
          </p:nvPr>
        </p:nvSpPr>
        <p:spPr>
          <a:xfrm>
            <a:off x="7908925" y="6035649"/>
            <a:ext cx="585788" cy="350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36AE03-9E3C-45B4-BFD0-60653808A0A9}" type="slidenum">
              <a:rPr lang="it-IT" altLang="en-US" sz="1400" b="1" smtClean="0">
                <a:solidFill>
                  <a:srgbClr val="FFFFFF"/>
                </a:solidFill>
              </a:rPr>
              <a:pPr>
                <a:spcBef>
                  <a:spcPct val="0"/>
                </a:spcBef>
                <a:buFontTx/>
                <a:buNone/>
              </a:pPr>
              <a:t>78</a:t>
            </a:fld>
            <a:endParaRPr lang="it-IT" altLang="en-US" sz="1400" b="1" dirty="0">
              <a:solidFill>
                <a:srgbClr val="FFFFFF"/>
              </a:solidFill>
            </a:endParaRPr>
          </a:p>
        </p:txBody>
      </p:sp>
      <p:sp>
        <p:nvSpPr>
          <p:cNvPr id="233479" name="CasellaDiTesto 12">
            <a:extLst>
              <a:ext uri="{FF2B5EF4-FFF2-40B4-BE49-F238E27FC236}">
                <a16:creationId xmlns:a16="http://schemas.microsoft.com/office/drawing/2014/main" id="{DE6A36F7-4972-D573-7D75-0DA8A13B0DA8}"/>
              </a:ext>
            </a:extLst>
          </p:cNvPr>
          <p:cNvSpPr txBox="1">
            <a:spLocks noChangeArrowheads="1"/>
          </p:cNvSpPr>
          <p:nvPr/>
        </p:nvSpPr>
        <p:spPr bwMode="auto">
          <a:xfrm>
            <a:off x="4142217" y="5124360"/>
            <a:ext cx="16303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600" b="1" dirty="0">
                <a:solidFill>
                  <a:srgbClr val="FFFFFF"/>
                </a:solidFill>
              </a:rPr>
              <a:t>وصول المستعمرات الصهيونية</a:t>
            </a:r>
            <a:endParaRPr lang="en-US" altLang="en-US" sz="1600" dirty="0">
              <a:solidFill>
                <a:srgbClr val="FFFFFF"/>
              </a:solidFill>
            </a:endParaRPr>
          </a:p>
        </p:txBody>
      </p:sp>
      <p:sp>
        <p:nvSpPr>
          <p:cNvPr id="13" name="CasellaDiTesto 12">
            <a:extLst>
              <a:ext uri="{FF2B5EF4-FFF2-40B4-BE49-F238E27FC236}">
                <a16:creationId xmlns:a16="http://schemas.microsoft.com/office/drawing/2014/main" id="{872E9F56-29CB-37FF-8FF4-E9173C2108E9}"/>
              </a:ext>
            </a:extLst>
          </p:cNvPr>
          <p:cNvSpPr txBox="1">
            <a:spLocks noChangeArrowheads="1"/>
          </p:cNvSpPr>
          <p:nvPr/>
        </p:nvSpPr>
        <p:spPr bwMode="auto">
          <a:xfrm>
            <a:off x="532714" y="5399130"/>
            <a:ext cx="1343571" cy="338554"/>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ar-AE" altLang="en-US" sz="1600" b="1" dirty="0">
                <a:solidFill>
                  <a:schemeClr val="accent4">
                    <a:lumMod val="10000"/>
                  </a:schemeClr>
                </a:solidFill>
              </a:rPr>
              <a:t>المغادرة القسرية</a:t>
            </a:r>
            <a:endParaRPr lang="en-US" altLang="en-US" sz="1600" dirty="0">
              <a:solidFill>
                <a:schemeClr val="accent4">
                  <a:lumMod val="10000"/>
                </a:schemeClr>
              </a:solidFill>
            </a:endParaRPr>
          </a:p>
        </p:txBody>
      </p:sp>
      <p:sp>
        <p:nvSpPr>
          <p:cNvPr id="233481" name="CasellaDiTesto 17">
            <a:extLst>
              <a:ext uri="{FF2B5EF4-FFF2-40B4-BE49-F238E27FC236}">
                <a16:creationId xmlns:a16="http://schemas.microsoft.com/office/drawing/2014/main" id="{1B18A300-E57E-F37C-F4E0-C86223D9B421}"/>
              </a:ext>
            </a:extLst>
          </p:cNvPr>
          <p:cNvSpPr txBox="1">
            <a:spLocks noChangeArrowheads="1"/>
          </p:cNvSpPr>
          <p:nvPr/>
        </p:nvSpPr>
        <p:spPr bwMode="auto">
          <a:xfrm>
            <a:off x="6257701" y="2687485"/>
            <a:ext cx="5042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600" b="1" dirty="0"/>
              <a:t>طرد</a:t>
            </a:r>
            <a:endParaRPr lang="en-US" altLang="en-US" sz="1600" dirty="0"/>
          </a:p>
        </p:txBody>
      </p:sp>
      <p:sp>
        <p:nvSpPr>
          <p:cNvPr id="233482" name="Rettangolo 16">
            <a:extLst>
              <a:ext uri="{FF2B5EF4-FFF2-40B4-BE49-F238E27FC236}">
                <a16:creationId xmlns:a16="http://schemas.microsoft.com/office/drawing/2014/main" id="{7574A3AB-BD77-B106-B70F-7F1F5E9DA47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7" name="Picture 10" descr="C:\Users\Enrico\Desktop\valle giordano 11 giu 2015.jpg">
            <a:extLst>
              <a:ext uri="{FF2B5EF4-FFF2-40B4-BE49-F238E27FC236}">
                <a16:creationId xmlns:a16="http://schemas.microsoft.com/office/drawing/2014/main" id="{7CC3231C-B762-351C-15D6-32A7E807EDA0}"/>
              </a:ext>
            </a:extLst>
          </p:cNvPr>
          <p:cNvPicPr>
            <a:picLocks noChangeAspect="1" noChangeArrowheads="1"/>
          </p:cNvPicPr>
          <p:nvPr/>
        </p:nvPicPr>
        <p:blipFill rotWithShape="1">
          <a:blip r:embed="rId6"/>
          <a:srcRect b="3646"/>
          <a:stretch/>
        </p:blipFill>
        <p:spPr bwMode="auto">
          <a:xfrm>
            <a:off x="457969" y="346560"/>
            <a:ext cx="3910012" cy="2730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3484" name="CasellaDiTesto 16">
            <a:extLst>
              <a:ext uri="{FF2B5EF4-FFF2-40B4-BE49-F238E27FC236}">
                <a16:creationId xmlns:a16="http://schemas.microsoft.com/office/drawing/2014/main" id="{124356AB-03B0-A8A0-34A8-22E5075DBE71}"/>
              </a:ext>
            </a:extLst>
          </p:cNvPr>
          <p:cNvSpPr txBox="1">
            <a:spLocks noChangeArrowheads="1"/>
          </p:cNvSpPr>
          <p:nvPr/>
        </p:nvSpPr>
        <p:spPr bwMode="auto">
          <a:xfrm>
            <a:off x="532714" y="2654690"/>
            <a:ext cx="5587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600" b="1" dirty="0"/>
              <a:t>دمار</a:t>
            </a:r>
            <a:endParaRPr lang="en-US" altLang="en-US" sz="16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3" name="Picture 2" descr="champ detruit">
            <a:extLst>
              <a:ext uri="{FF2B5EF4-FFF2-40B4-BE49-F238E27FC236}">
                <a16:creationId xmlns:a16="http://schemas.microsoft.com/office/drawing/2014/main" id="{8EEA525D-7BB6-A21A-0B5F-789301F735A7}"/>
              </a:ext>
            </a:extLst>
          </p:cNvPr>
          <p:cNvPicPr>
            <a:picLocks noChangeAspect="1" noChangeArrowheads="1"/>
          </p:cNvPicPr>
          <p:nvPr/>
        </p:nvPicPr>
        <p:blipFill>
          <a:blip r:embed="rId3"/>
          <a:srcRect/>
          <a:stretch>
            <a:fillRect/>
          </a:stretch>
        </p:blipFill>
        <p:spPr bwMode="auto">
          <a:xfrm>
            <a:off x="179388" y="188913"/>
            <a:ext cx="4105275" cy="2681287"/>
          </a:xfrm>
          <a:prstGeom prst="rect">
            <a:avLst/>
          </a:prstGeom>
          <a:ln w="28575">
            <a:solidFill>
              <a:schemeClr val="tx1"/>
            </a:solidFill>
          </a:ln>
          <a:effectLst>
            <a:outerShdw blurRad="292100" dist="139700" dir="2700000" algn="tl" rotWithShape="0">
              <a:srgbClr val="333333">
                <a:alpha val="65000"/>
              </a:srgbClr>
            </a:outerShdw>
          </a:effectLst>
        </p:spPr>
      </p:pic>
      <p:pic>
        <p:nvPicPr>
          <p:cNvPr id="235524" name="Picture 4" descr="distruzione uliveto a falamiya cisgiord">
            <a:extLst>
              <a:ext uri="{FF2B5EF4-FFF2-40B4-BE49-F238E27FC236}">
                <a16:creationId xmlns:a16="http://schemas.microsoft.com/office/drawing/2014/main" id="{FBD7AC38-2397-337B-5135-0044A214C97B}"/>
              </a:ext>
            </a:extLst>
          </p:cNvPr>
          <p:cNvPicPr>
            <a:picLocks noChangeAspect="1" noChangeArrowheads="1"/>
          </p:cNvPicPr>
          <p:nvPr/>
        </p:nvPicPr>
        <p:blipFill>
          <a:blip r:embed="rId4"/>
          <a:srcRect/>
          <a:stretch>
            <a:fillRect/>
          </a:stretch>
        </p:blipFill>
        <p:spPr bwMode="auto">
          <a:xfrm>
            <a:off x="179388" y="4881563"/>
            <a:ext cx="2968625" cy="1765300"/>
          </a:xfrm>
          <a:prstGeom prst="rect">
            <a:avLst/>
          </a:prstGeom>
          <a:ln w="28575">
            <a:solidFill>
              <a:schemeClr val="tx1"/>
            </a:solidFill>
          </a:ln>
          <a:effectLst>
            <a:outerShdw blurRad="292100" dist="139700" dir="2700000" algn="tl" rotWithShape="0">
              <a:srgbClr val="333333">
                <a:alpha val="65000"/>
              </a:srgbClr>
            </a:outerShdw>
          </a:effectLst>
        </p:spPr>
      </p:pic>
      <p:pic>
        <p:nvPicPr>
          <p:cNvPr id="235525" name="Picture 5" descr="uliveto distrutto a Falamiya cisg">
            <a:extLst>
              <a:ext uri="{FF2B5EF4-FFF2-40B4-BE49-F238E27FC236}">
                <a16:creationId xmlns:a16="http://schemas.microsoft.com/office/drawing/2014/main" id="{E4731ECC-7C36-E670-B8D3-BA03A4027EE2}"/>
              </a:ext>
            </a:extLst>
          </p:cNvPr>
          <p:cNvPicPr>
            <a:picLocks noChangeAspect="1" noChangeArrowheads="1"/>
          </p:cNvPicPr>
          <p:nvPr/>
        </p:nvPicPr>
        <p:blipFill>
          <a:blip r:embed="rId5"/>
          <a:srcRect/>
          <a:stretch>
            <a:fillRect/>
          </a:stretch>
        </p:blipFill>
        <p:spPr bwMode="auto">
          <a:xfrm>
            <a:off x="6227763" y="2997200"/>
            <a:ext cx="2706687" cy="3643313"/>
          </a:xfrm>
          <a:prstGeom prst="rect">
            <a:avLst/>
          </a:prstGeom>
          <a:ln w="28575">
            <a:solidFill>
              <a:schemeClr val="tx1"/>
            </a:solidFill>
          </a:ln>
          <a:effectLst>
            <a:outerShdw blurRad="292100" dist="139700" dir="2700000" algn="tl" rotWithShape="0">
              <a:srgbClr val="333333">
                <a:alpha val="65000"/>
              </a:srgbClr>
            </a:outerShdw>
          </a:effectLst>
        </p:spPr>
      </p:pic>
      <p:pic>
        <p:nvPicPr>
          <p:cNvPr id="235527" name="Picture 7">
            <a:extLst>
              <a:ext uri="{FF2B5EF4-FFF2-40B4-BE49-F238E27FC236}">
                <a16:creationId xmlns:a16="http://schemas.microsoft.com/office/drawing/2014/main" id="{58FA700B-9574-70C9-2D65-27906EE4054E}"/>
              </a:ext>
            </a:extLst>
          </p:cNvPr>
          <p:cNvPicPr>
            <a:picLocks noChangeAspect="1" noChangeArrowheads="1"/>
          </p:cNvPicPr>
          <p:nvPr/>
        </p:nvPicPr>
        <p:blipFill>
          <a:blip r:embed="rId6"/>
          <a:srcRect/>
          <a:stretch>
            <a:fillRect/>
          </a:stretch>
        </p:blipFill>
        <p:spPr bwMode="auto">
          <a:xfrm>
            <a:off x="179388" y="2997200"/>
            <a:ext cx="2520950" cy="1749425"/>
          </a:xfrm>
          <a:prstGeom prst="rect">
            <a:avLst/>
          </a:prstGeom>
          <a:ln w="28575">
            <a:solidFill>
              <a:schemeClr val="tx1"/>
            </a:solidFill>
          </a:ln>
          <a:effectLst>
            <a:outerShdw blurRad="292100" dist="139700" dir="2700000" algn="tl" rotWithShape="0">
              <a:srgbClr val="333333">
                <a:alpha val="65000"/>
              </a:srgbClr>
            </a:outerShdw>
          </a:effectLst>
        </p:spPr>
      </p:pic>
      <p:pic>
        <p:nvPicPr>
          <p:cNvPr id="235528" name="Picture 8" descr="Zatara distruzione uliveto">
            <a:extLst>
              <a:ext uri="{FF2B5EF4-FFF2-40B4-BE49-F238E27FC236}">
                <a16:creationId xmlns:a16="http://schemas.microsoft.com/office/drawing/2014/main" id="{EB8825E4-BD86-3295-8B7F-10C673A04A83}"/>
              </a:ext>
            </a:extLst>
          </p:cNvPr>
          <p:cNvPicPr>
            <a:picLocks noChangeAspect="1" noChangeArrowheads="1"/>
          </p:cNvPicPr>
          <p:nvPr/>
        </p:nvPicPr>
        <p:blipFill>
          <a:blip r:embed="rId7"/>
          <a:srcRect/>
          <a:stretch>
            <a:fillRect/>
          </a:stretch>
        </p:blipFill>
        <p:spPr bwMode="auto">
          <a:xfrm>
            <a:off x="4681538" y="188913"/>
            <a:ext cx="4283075" cy="2681287"/>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Text Box 9">
            <a:extLst>
              <a:ext uri="{FF2B5EF4-FFF2-40B4-BE49-F238E27FC236}">
                <a16:creationId xmlns:a16="http://schemas.microsoft.com/office/drawing/2014/main" id="{B255D4ED-BF13-243B-EFB6-38719048D3CA}"/>
              </a:ext>
            </a:extLst>
          </p:cNvPr>
          <p:cNvSpPr txBox="1">
            <a:spLocks noChangeArrowheads="1"/>
          </p:cNvSpPr>
          <p:nvPr/>
        </p:nvSpPr>
        <p:spPr bwMode="auto">
          <a:xfrm>
            <a:off x="6284915" y="2979519"/>
            <a:ext cx="21304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b="1" dirty="0">
                <a:solidFill>
                  <a:srgbClr val="000000"/>
                </a:solidFill>
              </a:rPr>
              <a:t>إسرائيل تخنق الاقتصاد الفلسطيني</a:t>
            </a:r>
            <a:endParaRPr lang="fr-CH" altLang="it-CH" sz="1800" b="1" dirty="0">
              <a:solidFill>
                <a:srgbClr val="FF0066"/>
              </a:solidFill>
            </a:endParaRPr>
          </a:p>
        </p:txBody>
      </p:sp>
      <p:pic>
        <p:nvPicPr>
          <p:cNvPr id="235530" name="Picture 11" descr="C:\Users\Enrico\Enrico\Documenti\AA Enrico nuovo\Palestina\A Foto\Distruzioni\distruzione uliveto JPEG .JPG">
            <a:extLst>
              <a:ext uri="{FF2B5EF4-FFF2-40B4-BE49-F238E27FC236}">
                <a16:creationId xmlns:a16="http://schemas.microsoft.com/office/drawing/2014/main" id="{062ABCD5-1E7E-1427-8804-6FB2E8094278}"/>
              </a:ext>
            </a:extLst>
          </p:cNvPr>
          <p:cNvPicPr>
            <a:picLocks noChangeAspect="1" noChangeArrowheads="1"/>
          </p:cNvPicPr>
          <p:nvPr/>
        </p:nvPicPr>
        <p:blipFill>
          <a:blip r:embed="rId8"/>
          <a:srcRect/>
          <a:stretch>
            <a:fillRect/>
          </a:stretch>
        </p:blipFill>
        <p:spPr bwMode="auto">
          <a:xfrm>
            <a:off x="3276600" y="4881563"/>
            <a:ext cx="2806700" cy="1765300"/>
          </a:xfrm>
          <a:prstGeom prst="rect">
            <a:avLst/>
          </a:prstGeom>
          <a:ln w="28575">
            <a:solidFill>
              <a:schemeClr val="tx1"/>
            </a:solidFill>
          </a:ln>
          <a:effectLst>
            <a:outerShdw blurRad="292100" dist="139700" dir="2700000" algn="tl" rotWithShape="0">
              <a:srgbClr val="333333">
                <a:alpha val="65000"/>
              </a:srgbClr>
            </a:outerShdw>
          </a:effectLst>
        </p:spPr>
      </p:pic>
      <p:sp>
        <p:nvSpPr>
          <p:cNvPr id="3" name="Slide Number Placeholder 3">
            <a:extLst>
              <a:ext uri="{FF2B5EF4-FFF2-40B4-BE49-F238E27FC236}">
                <a16:creationId xmlns:a16="http://schemas.microsoft.com/office/drawing/2014/main" id="{02DD736C-0F0F-5BF8-91F6-E85EA34F5328}"/>
              </a:ext>
            </a:extLst>
          </p:cNvPr>
          <p:cNvSpPr>
            <a:spLocks noGrp="1"/>
          </p:cNvSpPr>
          <p:nvPr>
            <p:ph type="sldNum" sz="quarter" idx="12"/>
          </p:nvPr>
        </p:nvSpPr>
        <p:spPr>
          <a:xfrm>
            <a:off x="8255000" y="3149600"/>
            <a:ext cx="6207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962596-A04A-4597-B168-AABCF6678631}" type="slidenum">
              <a:rPr lang="it-IT" altLang="it-CH" sz="1400" b="1" smtClean="0">
                <a:solidFill>
                  <a:srgbClr val="161616"/>
                </a:solidFill>
              </a:rPr>
              <a:pPr>
                <a:spcBef>
                  <a:spcPct val="0"/>
                </a:spcBef>
                <a:buFontTx/>
                <a:buNone/>
              </a:pPr>
              <a:t>79</a:t>
            </a:fld>
            <a:endParaRPr lang="it-IT" altLang="it-CH" sz="1400" b="1">
              <a:solidFill>
                <a:srgbClr val="161616"/>
              </a:solidFill>
            </a:endParaRPr>
          </a:p>
        </p:txBody>
      </p:sp>
      <p:sp>
        <p:nvSpPr>
          <p:cNvPr id="235531" name="CasellaDiTesto 1">
            <a:extLst>
              <a:ext uri="{FF2B5EF4-FFF2-40B4-BE49-F238E27FC236}">
                <a16:creationId xmlns:a16="http://schemas.microsoft.com/office/drawing/2014/main" id="{CCABB902-E0D3-8B46-514F-4CDDFC116E44}"/>
              </a:ext>
            </a:extLst>
          </p:cNvPr>
          <p:cNvSpPr txBox="1">
            <a:spLocks noChangeArrowheads="1"/>
          </p:cNvSpPr>
          <p:nvPr/>
        </p:nvSpPr>
        <p:spPr bwMode="auto">
          <a:xfrm>
            <a:off x="3060700" y="4065270"/>
            <a:ext cx="2806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dirty="0"/>
              <a:t>(منذ عام 1995 تم تدمير حوالي 120 ألف شجرة)</a:t>
            </a:r>
            <a:endParaRPr lang="en-US" altLang="en-US" sz="1800" dirty="0"/>
          </a:p>
        </p:txBody>
      </p:sp>
      <p:sp>
        <p:nvSpPr>
          <p:cNvPr id="235532" name="Rettangolo 1">
            <a:extLst>
              <a:ext uri="{FF2B5EF4-FFF2-40B4-BE49-F238E27FC236}">
                <a16:creationId xmlns:a16="http://schemas.microsoft.com/office/drawing/2014/main" id="{720410A8-0F47-567A-8C7A-FE3D3E544A9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98661" name="Text Box 6">
            <a:extLst>
              <a:ext uri="{FF2B5EF4-FFF2-40B4-BE49-F238E27FC236}">
                <a16:creationId xmlns:a16="http://schemas.microsoft.com/office/drawing/2014/main" id="{A64849A1-526C-3BE2-8E39-AFBA09DF857B}"/>
              </a:ext>
            </a:extLst>
          </p:cNvPr>
          <p:cNvSpPr txBox="1">
            <a:spLocks noChangeArrowheads="1"/>
          </p:cNvSpPr>
          <p:nvPr/>
        </p:nvSpPr>
        <p:spPr bwMode="auto">
          <a:xfrm>
            <a:off x="2935289" y="3118723"/>
            <a:ext cx="2989263" cy="830997"/>
          </a:xfrm>
          <a:prstGeom prst="rect">
            <a:avLst/>
          </a:prstGeom>
          <a:solidFill>
            <a:srgbClr val="FFFF00"/>
          </a:solidFill>
          <a:ln w="9525">
            <a:solidFill>
              <a:schemeClr val="accent4">
                <a:lumMod val="1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ar-AE" altLang="it-CH" sz="2400" b="1" dirty="0">
                <a:solidFill>
                  <a:schemeClr val="accent4">
                    <a:lumMod val="10000"/>
                  </a:schemeClr>
                </a:solidFill>
              </a:rPr>
              <a:t>الإسرائيليون يدمرون أشجار الزيتون الفلسطينية</a:t>
            </a:r>
            <a:endParaRPr lang="it-IT" altLang="it-CH" sz="2400" dirty="0">
              <a:solidFill>
                <a:schemeClr val="accent4">
                  <a:lumMod val="10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egnaposto numero diapositiva 1">
            <a:extLst>
              <a:ext uri="{FF2B5EF4-FFF2-40B4-BE49-F238E27FC236}">
                <a16:creationId xmlns:a16="http://schemas.microsoft.com/office/drawing/2014/main" id="{DB86F6B7-3390-9316-4818-7DDC7FCA5C2F}"/>
              </a:ext>
            </a:extLst>
          </p:cNvPr>
          <p:cNvSpPr>
            <a:spLocks noGrp="1"/>
          </p:cNvSpPr>
          <p:nvPr>
            <p:ph type="sldNum" sz="quarter" idx="12"/>
          </p:nvPr>
        </p:nvSpPr>
        <p:spPr>
          <a:xfrm>
            <a:off x="7667625" y="6000750"/>
            <a:ext cx="6588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4DC534-A0EB-4632-B750-4594719EA7D5}" type="slidenum">
              <a:rPr lang="it-IT" altLang="en-US" sz="1400" b="1" smtClean="0">
                <a:solidFill>
                  <a:srgbClr val="FFFFFF"/>
                </a:solidFill>
              </a:rPr>
              <a:pPr>
                <a:spcBef>
                  <a:spcPct val="0"/>
                </a:spcBef>
                <a:buFontTx/>
                <a:buNone/>
              </a:pPr>
              <a:t>8</a:t>
            </a:fld>
            <a:endParaRPr lang="it-IT" altLang="en-US" sz="1400" b="1">
              <a:solidFill>
                <a:srgbClr val="FFFFFF"/>
              </a:solidFill>
            </a:endParaRPr>
          </a:p>
        </p:txBody>
      </p:sp>
      <p:pic>
        <p:nvPicPr>
          <p:cNvPr id="129027" name="Picture 2" descr="C:\Users\Enrico\Desktop\Paesaggio dove jpeg.jpg">
            <a:extLst>
              <a:ext uri="{FF2B5EF4-FFF2-40B4-BE49-F238E27FC236}">
                <a16:creationId xmlns:a16="http://schemas.microsoft.com/office/drawing/2014/main" id="{2FA1144A-BBB9-07B5-399C-E974AD0191A0}"/>
              </a:ext>
            </a:extLst>
          </p:cNvPr>
          <p:cNvPicPr>
            <a:picLocks noChangeAspect="1" noChangeArrowheads="1"/>
          </p:cNvPicPr>
          <p:nvPr/>
        </p:nvPicPr>
        <p:blipFill>
          <a:blip r:embed="rId3"/>
          <a:srcRect/>
          <a:stretch>
            <a:fillRect/>
          </a:stretch>
        </p:blipFill>
        <p:spPr bwMode="auto">
          <a:xfrm>
            <a:off x="425450" y="476250"/>
            <a:ext cx="8293100" cy="536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53284" name="CasellaDiTesto 2">
            <a:extLst>
              <a:ext uri="{FF2B5EF4-FFF2-40B4-BE49-F238E27FC236}">
                <a16:creationId xmlns:a16="http://schemas.microsoft.com/office/drawing/2014/main" id="{0F55FEB8-B409-4445-D2BE-C94094C90665}"/>
              </a:ext>
            </a:extLst>
          </p:cNvPr>
          <p:cNvSpPr txBox="1">
            <a:spLocks noChangeArrowheads="1"/>
          </p:cNvSpPr>
          <p:nvPr/>
        </p:nvSpPr>
        <p:spPr bwMode="auto">
          <a:xfrm>
            <a:off x="3203897" y="6015335"/>
            <a:ext cx="2736205"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altLang="it-CH" sz="2400" b="0" dirty="0"/>
              <a:t>الساحل في شمال فلسطين</a:t>
            </a:r>
            <a:endParaRPr lang="it-CH" altLang="it-CH" sz="2400" b="0" dirty="0"/>
          </a:p>
        </p:txBody>
      </p:sp>
      <p:sp>
        <p:nvSpPr>
          <p:cNvPr id="97285" name="Rettangolo 4">
            <a:extLst>
              <a:ext uri="{FF2B5EF4-FFF2-40B4-BE49-F238E27FC236}">
                <a16:creationId xmlns:a16="http://schemas.microsoft.com/office/drawing/2014/main" id="{B8C00E7B-FC78-8EBD-C329-9031ADF486D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9459" name="Picture 2" descr="C:\Dokumente und Einstellungen\Enrico\Eigene Dateien\Enrico\Documenti\AA Enrico nuovo\Palestina\A Foto\Distruzioni\Uliveto incendiato.bmp">
            <a:extLst>
              <a:ext uri="{FF2B5EF4-FFF2-40B4-BE49-F238E27FC236}">
                <a16:creationId xmlns:a16="http://schemas.microsoft.com/office/drawing/2014/main" id="{42BE8610-E0E0-D341-8CCA-878929251032}"/>
              </a:ext>
            </a:extLst>
          </p:cNvPr>
          <p:cNvPicPr>
            <a:picLocks noChangeAspect="1" noChangeArrowheads="1"/>
          </p:cNvPicPr>
          <p:nvPr/>
        </p:nvPicPr>
        <p:blipFill>
          <a:blip r:embed="rId3"/>
          <a:srcRect/>
          <a:stretch>
            <a:fillRect/>
          </a:stretch>
        </p:blipFill>
        <p:spPr bwMode="auto">
          <a:xfrm>
            <a:off x="611188" y="549275"/>
            <a:ext cx="7921625" cy="52070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37572" name="Rettangolo 4">
            <a:extLst>
              <a:ext uri="{FF2B5EF4-FFF2-40B4-BE49-F238E27FC236}">
                <a16:creationId xmlns:a16="http://schemas.microsoft.com/office/drawing/2014/main" id="{48773BF2-35AB-EA8F-9169-8385C7EF8E1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DE8697AF-E969-6461-6C79-F58A22AE7B68}"/>
              </a:ext>
            </a:extLst>
          </p:cNvPr>
          <p:cNvSpPr txBox="1"/>
          <p:nvPr/>
        </p:nvSpPr>
        <p:spPr>
          <a:xfrm>
            <a:off x="583455" y="5938465"/>
            <a:ext cx="7949357" cy="461665"/>
          </a:xfrm>
          <a:prstGeom prst="rect">
            <a:avLst/>
          </a:prstGeom>
          <a:solidFill>
            <a:srgbClr val="FFFF00"/>
          </a:solidFill>
          <a:ln w="12700">
            <a:solidFill>
              <a:schemeClr val="accent4">
                <a:lumMod val="10000"/>
              </a:schemeClr>
            </a:solidFill>
          </a:ln>
        </p:spPr>
        <p:txBody>
          <a:bodyPr wrap="square">
            <a:spAutoFit/>
          </a:bodyPr>
          <a:lstStyle/>
          <a:p>
            <a:pPr algn="ctr">
              <a:defRPr/>
            </a:pPr>
            <a:r>
              <a:rPr lang="ar-AE" sz="2400" b="1" dirty="0">
                <a:solidFill>
                  <a:schemeClr val="accent4">
                    <a:lumMod val="10000"/>
                  </a:schemeClr>
                </a:solidFill>
              </a:rPr>
              <a:t>وأضرم المستوطنون الصهاينة النار في ممتلكات الفلسطينيين وأشجار الزيتون</a:t>
            </a:r>
            <a:endParaRPr lang="en-US" sz="2400" b="1" dirty="0">
              <a:solidFill>
                <a:schemeClr val="accent4">
                  <a:lumMod val="10000"/>
                </a:schemeClr>
              </a:solidFill>
            </a:endParaRPr>
          </a:p>
        </p:txBody>
      </p:sp>
      <p:sp>
        <p:nvSpPr>
          <p:cNvPr id="237570" name="Slide Number Placeholder 1">
            <a:extLst>
              <a:ext uri="{FF2B5EF4-FFF2-40B4-BE49-F238E27FC236}">
                <a16:creationId xmlns:a16="http://schemas.microsoft.com/office/drawing/2014/main" id="{235A8D54-346A-7687-2BA4-ECA5089F7164}"/>
              </a:ext>
            </a:extLst>
          </p:cNvPr>
          <p:cNvSpPr>
            <a:spLocks noGrp="1"/>
          </p:cNvSpPr>
          <p:nvPr>
            <p:ph type="sldNum" sz="quarter" idx="12"/>
          </p:nvPr>
        </p:nvSpPr>
        <p:spPr>
          <a:xfrm>
            <a:off x="7812360" y="692696"/>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0A629A-C860-4BCF-BCB2-D27DFF5D3D63}" type="slidenum">
              <a:rPr lang="it-IT" altLang="it-CH" sz="1400" b="1" smtClean="0">
                <a:solidFill>
                  <a:schemeClr val="accent4">
                    <a:lumMod val="10000"/>
                  </a:schemeClr>
                </a:solidFill>
              </a:rPr>
              <a:pPr>
                <a:spcBef>
                  <a:spcPct val="0"/>
                </a:spcBef>
                <a:buFontTx/>
                <a:buNone/>
              </a:pPr>
              <a:t>80</a:t>
            </a:fld>
            <a:endParaRPr lang="it-IT" altLang="it-CH" sz="1400" b="1" dirty="0">
              <a:solidFill>
                <a:schemeClr val="accent4">
                  <a:lumMod val="10000"/>
                </a:schemeClr>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21800-E711-8E97-0504-E6D931E97033}"/>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F1432607-7B83-3DA3-A915-467D208756EE}"/>
              </a:ext>
            </a:extLst>
          </p:cNvPr>
          <p:cNvPicPr>
            <a:picLocks noChangeAspect="1" noChangeArrowheads="1"/>
          </p:cNvPicPr>
          <p:nvPr/>
        </p:nvPicPr>
        <p:blipFill>
          <a:blip r:embed="rId3"/>
          <a:srcRect/>
          <a:stretch>
            <a:fillRect/>
          </a:stretch>
        </p:blipFill>
        <p:spPr bwMode="auto">
          <a:xfrm>
            <a:off x="304625" y="404664"/>
            <a:ext cx="4457503" cy="25922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 name="Picture 2" descr="wheat field on fire">
            <a:extLst>
              <a:ext uri="{FF2B5EF4-FFF2-40B4-BE49-F238E27FC236}">
                <a16:creationId xmlns:a16="http://schemas.microsoft.com/office/drawing/2014/main" id="{D5544A9D-FCC6-9160-4DDC-36BC1CE55D69}"/>
              </a:ext>
            </a:extLst>
          </p:cNvPr>
          <p:cNvPicPr>
            <a:picLocks noChangeAspect="1" noChangeArrowheads="1"/>
          </p:cNvPicPr>
          <p:nvPr/>
        </p:nvPicPr>
        <p:blipFill rotWithShape="1">
          <a:blip r:embed="rId4"/>
          <a:srcRect r="6092"/>
          <a:stretch/>
        </p:blipFill>
        <p:spPr bwMode="auto">
          <a:xfrm>
            <a:off x="4716920" y="3866851"/>
            <a:ext cx="4182443" cy="2350705"/>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Picture 4" descr="C:\Users\Enrico\Desktop\Skunk j.jpg">
            <a:extLst>
              <a:ext uri="{FF2B5EF4-FFF2-40B4-BE49-F238E27FC236}">
                <a16:creationId xmlns:a16="http://schemas.microsoft.com/office/drawing/2014/main" id="{89EF06A4-C7AF-69D3-A86C-EB79EA17B577}"/>
              </a:ext>
            </a:extLst>
          </p:cNvPr>
          <p:cNvPicPr>
            <a:picLocks noChangeAspect="1" noChangeArrowheads="1"/>
          </p:cNvPicPr>
          <p:nvPr/>
        </p:nvPicPr>
        <p:blipFill rotWithShape="1">
          <a:blip r:embed="rId5"/>
          <a:srcRect b="5492"/>
          <a:stretch/>
        </p:blipFill>
        <p:spPr bwMode="auto">
          <a:xfrm>
            <a:off x="5004048" y="404664"/>
            <a:ext cx="3903631" cy="2592288"/>
          </a:xfrm>
          <a:prstGeom prst="rect">
            <a:avLst/>
          </a:prstGeom>
          <a:ln w="28575">
            <a:solidFill>
              <a:schemeClr val="tx1"/>
            </a:solid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EB9CE268-E1FF-EAD1-A842-4A7746CE25FA}"/>
              </a:ext>
            </a:extLst>
          </p:cNvPr>
          <p:cNvPicPr>
            <a:picLocks noChangeAspect="1"/>
          </p:cNvPicPr>
          <p:nvPr/>
        </p:nvPicPr>
        <p:blipFill>
          <a:blip r:embed="rId6">
            <a:lum bright="-8000" contrast="8000"/>
          </a:blip>
          <a:stretch>
            <a:fillRect/>
          </a:stretch>
        </p:blipFill>
        <p:spPr>
          <a:xfrm>
            <a:off x="304625" y="3866851"/>
            <a:ext cx="4182443" cy="2350704"/>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DE161CAE-CB90-AEBC-3133-E1141D1309C5}"/>
              </a:ext>
            </a:extLst>
          </p:cNvPr>
          <p:cNvSpPr txBox="1"/>
          <p:nvPr/>
        </p:nvSpPr>
        <p:spPr>
          <a:xfrm>
            <a:off x="2730705" y="3212638"/>
            <a:ext cx="3903631" cy="430887"/>
          </a:xfrm>
          <a:prstGeom prst="rect">
            <a:avLst/>
          </a:prstGeom>
          <a:solidFill>
            <a:srgbClr val="FFFF00"/>
          </a:solidFill>
          <a:ln w="12700">
            <a:solidFill>
              <a:schemeClr val="accent4">
                <a:lumMod val="10000"/>
              </a:schemeClr>
            </a:solidFill>
          </a:ln>
        </p:spPr>
        <p:txBody>
          <a:bodyPr wrap="square" rtlCol="0">
            <a:spAutoFit/>
          </a:bodyPr>
          <a:lstStyle/>
          <a:p>
            <a:pPr algn="ctr"/>
            <a:r>
              <a:rPr lang="ar-AE" sz="2200" b="1" dirty="0">
                <a:solidFill>
                  <a:schemeClr val="accent4">
                    <a:lumMod val="10000"/>
                  </a:schemeClr>
                </a:solidFill>
              </a:rPr>
              <a:t>الاستفزازات الإسرائيلية ضد الفلسطينيين</a:t>
            </a:r>
            <a:endParaRPr lang="en-US" sz="2200" b="1" dirty="0">
              <a:solidFill>
                <a:schemeClr val="accent4">
                  <a:lumMod val="10000"/>
                </a:schemeClr>
              </a:solidFill>
            </a:endParaRPr>
          </a:p>
        </p:txBody>
      </p:sp>
      <p:sp>
        <p:nvSpPr>
          <p:cNvPr id="8" name="CasellaDiTesto 7">
            <a:extLst>
              <a:ext uri="{FF2B5EF4-FFF2-40B4-BE49-F238E27FC236}">
                <a16:creationId xmlns:a16="http://schemas.microsoft.com/office/drawing/2014/main" id="{3458996C-4206-5F1E-C5CA-ABFBC886CBA7}"/>
              </a:ext>
            </a:extLst>
          </p:cNvPr>
          <p:cNvSpPr txBox="1"/>
          <p:nvPr/>
        </p:nvSpPr>
        <p:spPr>
          <a:xfrm>
            <a:off x="939638" y="3116357"/>
            <a:ext cx="1257312" cy="369332"/>
          </a:xfrm>
          <a:prstGeom prst="rect">
            <a:avLst/>
          </a:prstGeom>
          <a:noFill/>
        </p:spPr>
        <p:txBody>
          <a:bodyPr wrap="square" rtlCol="0">
            <a:spAutoFit/>
          </a:bodyPr>
          <a:lstStyle/>
          <a:p>
            <a:r>
              <a:rPr lang="ar-AE" dirty="0"/>
              <a:t>تدعيم بئر ماء</a:t>
            </a:r>
            <a:endParaRPr lang="en-US" dirty="0"/>
          </a:p>
        </p:txBody>
      </p:sp>
      <p:sp>
        <p:nvSpPr>
          <p:cNvPr id="9" name="CasellaDiTesto 8">
            <a:extLst>
              <a:ext uri="{FF2B5EF4-FFF2-40B4-BE49-F238E27FC236}">
                <a16:creationId xmlns:a16="http://schemas.microsoft.com/office/drawing/2014/main" id="{B648FE4A-CFAF-E6DD-A502-F7A0EC71D358}"/>
              </a:ext>
            </a:extLst>
          </p:cNvPr>
          <p:cNvSpPr txBox="1"/>
          <p:nvPr/>
        </p:nvSpPr>
        <p:spPr>
          <a:xfrm>
            <a:off x="6969814" y="3048066"/>
            <a:ext cx="1827949" cy="646331"/>
          </a:xfrm>
          <a:prstGeom prst="rect">
            <a:avLst/>
          </a:prstGeom>
          <a:noFill/>
        </p:spPr>
        <p:txBody>
          <a:bodyPr wrap="square" rtlCol="0">
            <a:spAutoFit/>
          </a:bodyPr>
          <a:lstStyle/>
          <a:p>
            <a:r>
              <a:rPr lang="ar-AE" dirty="0"/>
              <a:t>رشّ السوائل النتنة على المنازل</a:t>
            </a:r>
            <a:endParaRPr lang="en-US" dirty="0"/>
          </a:p>
        </p:txBody>
      </p:sp>
      <p:sp>
        <p:nvSpPr>
          <p:cNvPr id="10" name="CasellaDiTesto 9">
            <a:extLst>
              <a:ext uri="{FF2B5EF4-FFF2-40B4-BE49-F238E27FC236}">
                <a16:creationId xmlns:a16="http://schemas.microsoft.com/office/drawing/2014/main" id="{24D8348C-4E40-9111-9281-53208A2AD151}"/>
              </a:ext>
            </a:extLst>
          </p:cNvPr>
          <p:cNvSpPr txBox="1"/>
          <p:nvPr/>
        </p:nvSpPr>
        <p:spPr>
          <a:xfrm>
            <a:off x="207785" y="6256215"/>
            <a:ext cx="4651181" cy="369332"/>
          </a:xfrm>
          <a:prstGeom prst="rect">
            <a:avLst/>
          </a:prstGeom>
          <a:noFill/>
        </p:spPr>
        <p:txBody>
          <a:bodyPr wrap="square" rtlCol="0">
            <a:spAutoFit/>
          </a:bodyPr>
          <a:lstStyle/>
          <a:p>
            <a:r>
              <a:rPr lang="ar-AE" dirty="0"/>
              <a:t>المستوطنون يطلقون مياه الصرف الصحي تجاه الخان الاحمر</a:t>
            </a:r>
            <a:endParaRPr lang="en-US" dirty="0"/>
          </a:p>
        </p:txBody>
      </p:sp>
      <p:sp>
        <p:nvSpPr>
          <p:cNvPr id="11" name="CasellaDiTesto 10">
            <a:extLst>
              <a:ext uri="{FF2B5EF4-FFF2-40B4-BE49-F238E27FC236}">
                <a16:creationId xmlns:a16="http://schemas.microsoft.com/office/drawing/2014/main" id="{31BE262D-DD3A-684B-D94B-722B43A18A7D}"/>
              </a:ext>
            </a:extLst>
          </p:cNvPr>
          <p:cNvSpPr txBox="1"/>
          <p:nvPr/>
        </p:nvSpPr>
        <p:spPr>
          <a:xfrm>
            <a:off x="5590819" y="6268670"/>
            <a:ext cx="2325872" cy="369332"/>
          </a:xfrm>
          <a:prstGeom prst="rect">
            <a:avLst/>
          </a:prstGeom>
          <a:noFill/>
        </p:spPr>
        <p:txBody>
          <a:bodyPr wrap="square" rtlCol="0">
            <a:spAutoFit/>
          </a:bodyPr>
          <a:lstStyle/>
          <a:p>
            <a:r>
              <a:rPr lang="ar-AE" dirty="0"/>
              <a:t>إشعال النار في حقول القمح</a:t>
            </a:r>
            <a:endParaRPr lang="en-US" dirty="0"/>
          </a:p>
        </p:txBody>
      </p:sp>
      <p:sp>
        <p:nvSpPr>
          <p:cNvPr id="12" name="Slide Number Placeholder 6">
            <a:extLst>
              <a:ext uri="{FF2B5EF4-FFF2-40B4-BE49-F238E27FC236}">
                <a16:creationId xmlns:a16="http://schemas.microsoft.com/office/drawing/2014/main" id="{03F449A4-9DBC-3AD7-1E9A-D6FFDFC95D3A}"/>
              </a:ext>
            </a:extLst>
          </p:cNvPr>
          <p:cNvSpPr>
            <a:spLocks noGrp="1" noChangeArrowheads="1"/>
          </p:cNvSpPr>
          <p:nvPr>
            <p:ph type="sldNum" sz="quarter" idx="12"/>
          </p:nvPr>
        </p:nvSpPr>
        <p:spPr>
          <a:xfrm>
            <a:off x="8300167" y="6341557"/>
            <a:ext cx="590550"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E80E4EE9-20C6-4075-B1A3-41144622633F}" type="slidenum">
              <a:rPr lang="it-IT" altLang="it-CH" sz="1400" b="1" smtClean="0"/>
              <a:pPr algn="ctr">
                <a:spcBef>
                  <a:spcPct val="0"/>
                </a:spcBef>
                <a:buFontTx/>
                <a:buNone/>
              </a:pPr>
              <a:t>81</a:t>
            </a:fld>
            <a:endParaRPr lang="it-IT" altLang="it-CH" sz="1400" b="1" dirty="0"/>
          </a:p>
        </p:txBody>
      </p:sp>
    </p:spTree>
    <p:extLst>
      <p:ext uri="{BB962C8B-B14F-4D97-AF65-F5344CB8AC3E}">
        <p14:creationId xmlns:p14="http://schemas.microsoft.com/office/powerpoint/2010/main" val="2863266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egnaposto numero diapositiva 1">
            <a:extLst>
              <a:ext uri="{FF2B5EF4-FFF2-40B4-BE49-F238E27FC236}">
                <a16:creationId xmlns:a16="http://schemas.microsoft.com/office/drawing/2014/main" id="{E5C1C589-2924-E21D-7AF4-54C64B207FBB}"/>
              </a:ext>
            </a:extLst>
          </p:cNvPr>
          <p:cNvSpPr>
            <a:spLocks noGrp="1" noChangeArrowheads="1"/>
          </p:cNvSpPr>
          <p:nvPr>
            <p:ph type="sldNum" sz="quarter" idx="12"/>
          </p:nvPr>
        </p:nvSpPr>
        <p:spPr>
          <a:xfrm>
            <a:off x="8089354" y="3231356"/>
            <a:ext cx="51435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DC4934E-5588-4A80-AD18-AF7C2E98C722}" type="slidenum">
              <a:rPr lang="it-IT" altLang="en-US" sz="1400" b="1" smtClean="0">
                <a:solidFill>
                  <a:srgbClr val="FFFFFF"/>
                </a:solidFill>
              </a:rPr>
              <a:pPr>
                <a:spcBef>
                  <a:spcPct val="0"/>
                </a:spcBef>
                <a:buFontTx/>
                <a:buNone/>
              </a:pPr>
              <a:t>82</a:t>
            </a:fld>
            <a:endParaRPr lang="it-IT" altLang="en-US" sz="1400" b="1" dirty="0">
              <a:solidFill>
                <a:srgbClr val="FFFFFF"/>
              </a:solidFill>
            </a:endParaRPr>
          </a:p>
        </p:txBody>
      </p:sp>
      <p:sp>
        <p:nvSpPr>
          <p:cNvPr id="18" name="Ovale 17">
            <a:extLst>
              <a:ext uri="{FF2B5EF4-FFF2-40B4-BE49-F238E27FC236}">
                <a16:creationId xmlns:a16="http://schemas.microsoft.com/office/drawing/2014/main" id="{1021334B-8883-63F2-27F6-973983C4A019}"/>
              </a:ext>
            </a:extLst>
          </p:cNvPr>
          <p:cNvSpPr/>
          <p:nvPr/>
        </p:nvSpPr>
        <p:spPr>
          <a:xfrm flipV="1">
            <a:off x="6948488" y="3933825"/>
            <a:ext cx="46037" cy="44450"/>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ttangolo 1">
            <a:extLst>
              <a:ext uri="{FF2B5EF4-FFF2-40B4-BE49-F238E27FC236}">
                <a16:creationId xmlns:a16="http://schemas.microsoft.com/office/drawing/2014/main" id="{B72EFB96-D593-4749-C2B0-6FAC15901DF0}"/>
              </a:ext>
            </a:extLst>
          </p:cNvPr>
          <p:cNvSpPr/>
          <p:nvPr/>
        </p:nvSpPr>
        <p:spPr>
          <a:xfrm>
            <a:off x="0" y="0"/>
            <a:ext cx="9123363" cy="683101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ttangolo 10">
            <a:extLst>
              <a:ext uri="{FF2B5EF4-FFF2-40B4-BE49-F238E27FC236}">
                <a16:creationId xmlns:a16="http://schemas.microsoft.com/office/drawing/2014/main" id="{3D68CE3B-7F2A-4AC2-015F-568B92160494}"/>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9633" name="Rettangolo 1">
            <a:extLst>
              <a:ext uri="{FF2B5EF4-FFF2-40B4-BE49-F238E27FC236}">
                <a16:creationId xmlns:a16="http://schemas.microsoft.com/office/drawing/2014/main" id="{81D4CD7A-BFED-DAB4-516B-8AAB697540F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7" name="Picture 2" descr="Risultati immagini per At-Tuwani">
            <a:extLst>
              <a:ext uri="{FF2B5EF4-FFF2-40B4-BE49-F238E27FC236}">
                <a16:creationId xmlns:a16="http://schemas.microsoft.com/office/drawing/2014/main" id="{957B2ED0-1B98-16D6-4244-AFE7D0E02262}"/>
              </a:ext>
            </a:extLst>
          </p:cNvPr>
          <p:cNvPicPr>
            <a:picLocks noChangeAspect="1" noChangeArrowheads="1"/>
          </p:cNvPicPr>
          <p:nvPr/>
        </p:nvPicPr>
        <p:blipFill>
          <a:blip r:embed="rId3"/>
          <a:srcRect/>
          <a:stretch>
            <a:fillRect/>
          </a:stretch>
        </p:blipFill>
        <p:spPr bwMode="auto">
          <a:xfrm>
            <a:off x="539750" y="2986088"/>
            <a:ext cx="4284663" cy="3213100"/>
          </a:xfrm>
          <a:prstGeom prst="rect">
            <a:avLst/>
          </a:prstGeom>
          <a:ln w="38100">
            <a:solidFill>
              <a:schemeClr val="tx1"/>
            </a:solidFill>
          </a:ln>
          <a:effectLst>
            <a:outerShdw blurRad="292100" dist="139700" dir="2700000" algn="tl" rotWithShape="0">
              <a:srgbClr val="333333">
                <a:alpha val="65000"/>
              </a:srgbClr>
            </a:outerShdw>
          </a:effectLst>
        </p:spPr>
      </p:pic>
      <p:pic>
        <p:nvPicPr>
          <p:cNvPr id="10" name="Picture 2" descr="Risultati immagini per at-tuwani">
            <a:extLst>
              <a:ext uri="{FF2B5EF4-FFF2-40B4-BE49-F238E27FC236}">
                <a16:creationId xmlns:a16="http://schemas.microsoft.com/office/drawing/2014/main" id="{D1265E7E-6A62-E563-8960-16C184CE89C4}"/>
              </a:ext>
            </a:extLst>
          </p:cNvPr>
          <p:cNvPicPr>
            <a:picLocks noChangeAspect="1" noChangeArrowheads="1"/>
          </p:cNvPicPr>
          <p:nvPr/>
        </p:nvPicPr>
        <p:blipFill rotWithShape="1">
          <a:blip r:embed="rId4"/>
          <a:srcRect t="23993" r="21448"/>
          <a:stretch/>
        </p:blipFill>
        <p:spPr bwMode="auto">
          <a:xfrm>
            <a:off x="541338" y="406400"/>
            <a:ext cx="4283075" cy="2330450"/>
          </a:xfrm>
          <a:prstGeom prst="rect">
            <a:avLst/>
          </a:prstGeom>
          <a:ln w="38100">
            <a:solidFill>
              <a:schemeClr val="tx1"/>
            </a:solidFill>
          </a:ln>
          <a:effectLst>
            <a:outerShdw blurRad="292100" dist="139700" dir="2700000" algn="tl" rotWithShape="0">
              <a:srgbClr val="333333">
                <a:alpha val="65000"/>
              </a:srgbClr>
            </a:outerShdw>
          </a:effectLst>
        </p:spPr>
      </p:pic>
      <p:sp>
        <p:nvSpPr>
          <p:cNvPr id="15" name="Ovale 14">
            <a:extLst>
              <a:ext uri="{FF2B5EF4-FFF2-40B4-BE49-F238E27FC236}">
                <a16:creationId xmlns:a16="http://schemas.microsoft.com/office/drawing/2014/main" id="{99998AB6-53B9-1638-5577-BEB245951B91}"/>
              </a:ext>
            </a:extLst>
          </p:cNvPr>
          <p:cNvSpPr/>
          <p:nvPr/>
        </p:nvSpPr>
        <p:spPr>
          <a:xfrm flipV="1">
            <a:off x="7200900" y="4037013"/>
            <a:ext cx="46038" cy="44450"/>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 name="Picture 4" descr="palestine421-3">
            <a:extLst>
              <a:ext uri="{FF2B5EF4-FFF2-40B4-BE49-F238E27FC236}">
                <a16:creationId xmlns:a16="http://schemas.microsoft.com/office/drawing/2014/main" id="{2EABC8C9-C585-74A8-2D1F-237D59A783E0}"/>
              </a:ext>
            </a:extLst>
          </p:cNvPr>
          <p:cNvPicPr>
            <a:picLocks noChangeAspect="1" noChangeArrowheads="1"/>
          </p:cNvPicPr>
          <p:nvPr/>
        </p:nvPicPr>
        <p:blipFill>
          <a:blip r:embed="rId5"/>
          <a:srcRect/>
          <a:stretch>
            <a:fillRect/>
          </a:stretch>
        </p:blipFill>
        <p:spPr bwMode="auto">
          <a:xfrm>
            <a:off x="5018088" y="406400"/>
            <a:ext cx="3590925" cy="2335213"/>
          </a:xfrm>
          <a:prstGeom prst="rect">
            <a:avLst/>
          </a:prstGeom>
          <a:ln w="38100">
            <a:solidFill>
              <a:schemeClr val="tx1"/>
            </a:solidFill>
          </a:ln>
          <a:effectLst>
            <a:outerShdw blurRad="292100" dist="139700" dir="2700000" algn="tl" rotWithShape="0">
              <a:srgbClr val="333333">
                <a:alpha val="65000"/>
              </a:srgbClr>
            </a:outerShdw>
          </a:effectLst>
        </p:spPr>
      </p:pic>
      <p:pic>
        <p:nvPicPr>
          <p:cNvPr id="17" name="Picture 6" descr="Potrebbe essere un'immagine raffigurante 1 persona, in piedi e il seguente testo &quot;In the time of Apartheid, Palestinian Children returning sinn home from school in the West Bank.... See More&quot;">
            <a:extLst>
              <a:ext uri="{FF2B5EF4-FFF2-40B4-BE49-F238E27FC236}">
                <a16:creationId xmlns:a16="http://schemas.microsoft.com/office/drawing/2014/main" id="{0BFE5643-DB81-A09C-1FE6-193BACE0EEFA}"/>
              </a:ext>
            </a:extLst>
          </p:cNvPr>
          <p:cNvPicPr>
            <a:picLocks noChangeAspect="1" noChangeArrowheads="1"/>
          </p:cNvPicPr>
          <p:nvPr/>
        </p:nvPicPr>
        <p:blipFill>
          <a:blip r:embed="rId6"/>
          <a:srcRect l="3525" t="28716" r="3044" b="1144"/>
          <a:stretch>
            <a:fillRect/>
          </a:stretch>
        </p:blipFill>
        <p:spPr bwMode="auto">
          <a:xfrm>
            <a:off x="5018088" y="4029075"/>
            <a:ext cx="3590925" cy="2170113"/>
          </a:xfrm>
          <a:prstGeom prst="rect">
            <a:avLst/>
          </a:prstGeom>
          <a:ln w="38100">
            <a:solidFill>
              <a:schemeClr val="tx1"/>
            </a:solidFill>
          </a:ln>
          <a:effectLst>
            <a:outerShdw blurRad="292100" dist="139700" dir="2700000" algn="tl" rotWithShape="0">
              <a:srgbClr val="333333">
                <a:alpha val="65000"/>
              </a:srgbClr>
            </a:outerShdw>
          </a:effectLst>
        </p:spPr>
      </p:pic>
      <p:pic>
        <p:nvPicPr>
          <p:cNvPr id="20" name="Immagine 14">
            <a:extLst>
              <a:ext uri="{FF2B5EF4-FFF2-40B4-BE49-F238E27FC236}">
                <a16:creationId xmlns:a16="http://schemas.microsoft.com/office/drawing/2014/main" id="{1B321A7C-230A-5B9B-C464-DCD8EEA042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57843">
            <a:off x="194748" y="4480389"/>
            <a:ext cx="12652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asellaDiTesto 20">
            <a:extLst>
              <a:ext uri="{FF2B5EF4-FFF2-40B4-BE49-F238E27FC236}">
                <a16:creationId xmlns:a16="http://schemas.microsoft.com/office/drawing/2014/main" id="{EF8DCD66-CC10-22D6-876A-939049499383}"/>
              </a:ext>
            </a:extLst>
          </p:cNvPr>
          <p:cNvSpPr txBox="1"/>
          <p:nvPr/>
        </p:nvSpPr>
        <p:spPr>
          <a:xfrm rot="21306805">
            <a:off x="491137" y="5308280"/>
            <a:ext cx="881184" cy="184666"/>
          </a:xfrm>
          <a:prstGeom prst="rect">
            <a:avLst/>
          </a:prstGeom>
          <a:noFill/>
        </p:spPr>
        <p:txBody>
          <a:bodyPr wrap="square">
            <a:spAutoFit/>
          </a:bodyPr>
          <a:lstStyle/>
          <a:p>
            <a:pPr>
              <a:defRPr/>
            </a:pPr>
            <a:r>
              <a:rPr lang="en-US" sz="600" b="1" dirty="0">
                <a:solidFill>
                  <a:schemeClr val="accent4">
                    <a:lumMod val="10000"/>
                  </a:schemeClr>
                </a:solidFill>
              </a:rPr>
              <a:t>Attention settlers</a:t>
            </a:r>
          </a:p>
        </p:txBody>
      </p:sp>
      <p:sp>
        <p:nvSpPr>
          <p:cNvPr id="239629" name="CasellaDiTesto 15">
            <a:extLst>
              <a:ext uri="{FF2B5EF4-FFF2-40B4-BE49-F238E27FC236}">
                <a16:creationId xmlns:a16="http://schemas.microsoft.com/office/drawing/2014/main" id="{437F2605-C904-E9B4-53C6-71CB04833C32}"/>
              </a:ext>
            </a:extLst>
          </p:cNvPr>
          <p:cNvSpPr txBox="1">
            <a:spLocks noChangeArrowheads="1"/>
          </p:cNvSpPr>
          <p:nvPr/>
        </p:nvSpPr>
        <p:spPr bwMode="auto">
          <a:xfrm>
            <a:off x="681037" y="504824"/>
            <a:ext cx="162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400" b="1" dirty="0"/>
              <a:t>المستوطنين الإسرائيليين</a:t>
            </a:r>
            <a:endParaRPr lang="en-US" altLang="en-US" sz="1400" b="1" dirty="0"/>
          </a:p>
        </p:txBody>
      </p:sp>
      <p:sp>
        <p:nvSpPr>
          <p:cNvPr id="12" name="CasellaDiTesto 12">
            <a:extLst>
              <a:ext uri="{FF2B5EF4-FFF2-40B4-BE49-F238E27FC236}">
                <a16:creationId xmlns:a16="http://schemas.microsoft.com/office/drawing/2014/main" id="{EE314154-AC3B-6364-AC0A-7A86D64617DD}"/>
              </a:ext>
            </a:extLst>
          </p:cNvPr>
          <p:cNvSpPr txBox="1">
            <a:spLocks noChangeArrowheads="1"/>
          </p:cNvSpPr>
          <p:nvPr/>
        </p:nvSpPr>
        <p:spPr bwMode="auto">
          <a:xfrm>
            <a:off x="5008920" y="2986088"/>
            <a:ext cx="2950810" cy="830997"/>
          </a:xfrm>
          <a:prstGeom prst="rect">
            <a:avLst/>
          </a:prstGeom>
          <a:solidFill>
            <a:srgbClr val="FFFF00"/>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ar-AE" altLang="en-US" sz="2400" b="1" dirty="0">
                <a:solidFill>
                  <a:schemeClr val="accent4">
                    <a:lumMod val="10000"/>
                  </a:schemeClr>
                </a:solidFill>
              </a:rPr>
              <a:t>الطريق الخطير لتلاميذ المدارس الفلسطينية</a:t>
            </a:r>
            <a:endParaRPr lang="en-US" altLang="en-US" sz="2400" b="1" dirty="0">
              <a:solidFill>
                <a:schemeClr val="accent4">
                  <a:lumMod val="10000"/>
                </a:schemeClr>
              </a:solidFill>
            </a:endParaRPr>
          </a:p>
        </p:txBody>
      </p:sp>
      <p:sp>
        <p:nvSpPr>
          <p:cNvPr id="239628" name="CasellaDiTesto 14">
            <a:extLst>
              <a:ext uri="{FF2B5EF4-FFF2-40B4-BE49-F238E27FC236}">
                <a16:creationId xmlns:a16="http://schemas.microsoft.com/office/drawing/2014/main" id="{CF7B49C5-0CE1-1B8E-34BC-B354F23FF2A9}"/>
              </a:ext>
            </a:extLst>
          </p:cNvPr>
          <p:cNvSpPr txBox="1">
            <a:spLocks noChangeArrowheads="1"/>
          </p:cNvSpPr>
          <p:nvPr/>
        </p:nvSpPr>
        <p:spPr bwMode="auto">
          <a:xfrm>
            <a:off x="2079103" y="6279149"/>
            <a:ext cx="12059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600" b="1" dirty="0"/>
              <a:t>مرافقة عسكرية</a:t>
            </a:r>
            <a:endParaRPr lang="en-US" altLang="en-US" sz="1600" b="1"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Number Placeholder 3">
            <a:extLst>
              <a:ext uri="{FF2B5EF4-FFF2-40B4-BE49-F238E27FC236}">
                <a16:creationId xmlns:a16="http://schemas.microsoft.com/office/drawing/2014/main" id="{81289245-FC32-592A-E37B-3D0F2806A2A5}"/>
              </a:ext>
            </a:extLst>
          </p:cNvPr>
          <p:cNvSpPr>
            <a:spLocks noGrp="1"/>
          </p:cNvSpPr>
          <p:nvPr>
            <p:ph type="sldNum" sz="quarter" idx="12"/>
          </p:nvPr>
        </p:nvSpPr>
        <p:spPr>
          <a:xfrm>
            <a:off x="8159943" y="2792765"/>
            <a:ext cx="669925" cy="522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C7087F-57B1-4401-BF54-CE6066B12CE4}" type="slidenum">
              <a:rPr lang="it-IT" altLang="it-CH" sz="1400" b="1" smtClean="0">
                <a:solidFill>
                  <a:srgbClr val="FFFFFF"/>
                </a:solidFill>
              </a:rPr>
              <a:pPr>
                <a:spcBef>
                  <a:spcPct val="0"/>
                </a:spcBef>
                <a:buFontTx/>
                <a:buNone/>
              </a:pPr>
              <a:t>83</a:t>
            </a:fld>
            <a:endParaRPr lang="it-IT" altLang="it-CH" sz="1400" b="1" dirty="0">
              <a:solidFill>
                <a:srgbClr val="FFFFFF"/>
              </a:solidFill>
            </a:endParaRPr>
          </a:p>
        </p:txBody>
      </p:sp>
      <p:pic>
        <p:nvPicPr>
          <p:cNvPr id="265227" name="Picture 11" descr="C:\Dokumente und Einstellungen\Enrico\Eigene Dateien\Enrico\Documenti\AA Enrico nuovo\Palestina\A Foto\Diversi\Mekorot logo  Jpeg.JPG">
            <a:extLst>
              <a:ext uri="{FF2B5EF4-FFF2-40B4-BE49-F238E27FC236}">
                <a16:creationId xmlns:a16="http://schemas.microsoft.com/office/drawing/2014/main" id="{75D465FF-E8B6-6B5D-D3D8-2603F4ACF5B8}"/>
              </a:ext>
            </a:extLst>
          </p:cNvPr>
          <p:cNvPicPr>
            <a:picLocks noChangeAspect="1" noChangeArrowheads="1"/>
          </p:cNvPicPr>
          <p:nvPr/>
        </p:nvPicPr>
        <p:blipFill>
          <a:blip r:embed="rId3"/>
          <a:srcRect/>
          <a:stretch>
            <a:fillRect/>
          </a:stretch>
        </p:blipFill>
        <p:spPr bwMode="auto">
          <a:xfrm>
            <a:off x="3927475" y="266700"/>
            <a:ext cx="1139825" cy="671513"/>
          </a:xfrm>
          <a:prstGeom prst="rect">
            <a:avLst/>
          </a:prstGeom>
          <a:ln>
            <a:noFill/>
          </a:ln>
          <a:effectLst>
            <a:outerShdw blurRad="292100" dist="139700" dir="2700000" algn="tl" rotWithShape="0">
              <a:srgbClr val="333333">
                <a:alpha val="65000"/>
              </a:srgbClr>
            </a:outerShdw>
          </a:effectLst>
        </p:spPr>
      </p:pic>
      <p:pic>
        <p:nvPicPr>
          <p:cNvPr id="12" name="Picture 15" descr="C:\Users\Enrico\Enrico\Documenti\AA Enrico nuovo\Palestina\A Foto\Distruzioni\Distr pozzo a bardala jpeg.jpg">
            <a:extLst>
              <a:ext uri="{FF2B5EF4-FFF2-40B4-BE49-F238E27FC236}">
                <a16:creationId xmlns:a16="http://schemas.microsoft.com/office/drawing/2014/main" id="{8B25B75D-54F5-BF52-124D-C66B2A7D0D9B}"/>
              </a:ext>
            </a:extLst>
          </p:cNvPr>
          <p:cNvPicPr>
            <a:picLocks noChangeAspect="1" noChangeArrowheads="1"/>
          </p:cNvPicPr>
          <p:nvPr/>
        </p:nvPicPr>
        <p:blipFill>
          <a:blip r:embed="rId4"/>
          <a:srcRect/>
          <a:stretch>
            <a:fillRect/>
          </a:stretch>
        </p:blipFill>
        <p:spPr bwMode="auto">
          <a:xfrm>
            <a:off x="3787364" y="3385960"/>
            <a:ext cx="4985161" cy="321645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1670" name="CasellaDiTesto 1">
            <a:extLst>
              <a:ext uri="{FF2B5EF4-FFF2-40B4-BE49-F238E27FC236}">
                <a16:creationId xmlns:a16="http://schemas.microsoft.com/office/drawing/2014/main" id="{1868276E-BE18-97A1-5D6A-CAB05BBB4DEB}"/>
              </a:ext>
            </a:extLst>
          </p:cNvPr>
          <p:cNvSpPr txBox="1">
            <a:spLocks noChangeArrowheads="1"/>
          </p:cNvSpPr>
          <p:nvPr/>
        </p:nvSpPr>
        <p:spPr bwMode="auto">
          <a:xfrm>
            <a:off x="5811811" y="2908555"/>
            <a:ext cx="2643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800" dirty="0"/>
              <a:t>هنا لا يمكن الوصول إلى الماء</a:t>
            </a:r>
            <a:endParaRPr lang="en-US" altLang="en-US" sz="1800" dirty="0"/>
          </a:p>
        </p:txBody>
      </p:sp>
      <p:pic>
        <p:nvPicPr>
          <p:cNvPr id="14" name="Picture 7" descr="israel_eau">
            <a:extLst>
              <a:ext uri="{FF2B5EF4-FFF2-40B4-BE49-F238E27FC236}">
                <a16:creationId xmlns:a16="http://schemas.microsoft.com/office/drawing/2014/main" id="{F32EEEDF-4980-F19F-2B41-3D8EBBA5C894}"/>
              </a:ext>
            </a:extLst>
          </p:cNvPr>
          <p:cNvPicPr>
            <a:picLocks noChangeAspect="1" noChangeArrowheads="1"/>
          </p:cNvPicPr>
          <p:nvPr/>
        </p:nvPicPr>
        <p:blipFill>
          <a:blip r:embed="rId5"/>
          <a:srcRect/>
          <a:stretch>
            <a:fillRect/>
          </a:stretch>
        </p:blipFill>
        <p:spPr bwMode="auto">
          <a:xfrm>
            <a:off x="328613" y="266700"/>
            <a:ext cx="3238500" cy="6354763"/>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Picture 2" descr="C:\Users\Enrico\Enrico\Documenti\AA Enrico nuovo\Palestina\A Foto\Lavori, industria, acqua\Acqua\Pozzo jpeg.jpg">
            <a:extLst>
              <a:ext uri="{FF2B5EF4-FFF2-40B4-BE49-F238E27FC236}">
                <a16:creationId xmlns:a16="http://schemas.microsoft.com/office/drawing/2014/main" id="{86D7BCAE-FD1B-7CA2-9D34-FAA2D734FEB8}"/>
              </a:ext>
            </a:extLst>
          </p:cNvPr>
          <p:cNvPicPr>
            <a:picLocks noChangeAspect="1" noChangeArrowheads="1"/>
          </p:cNvPicPr>
          <p:nvPr/>
        </p:nvPicPr>
        <p:blipFill>
          <a:blip r:embed="rId6"/>
          <a:srcRect/>
          <a:stretch>
            <a:fillRect/>
          </a:stretch>
        </p:blipFill>
        <p:spPr bwMode="auto">
          <a:xfrm>
            <a:off x="5426075" y="266700"/>
            <a:ext cx="3346450" cy="2089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1673" name="CasellaDiTesto 15">
            <a:extLst>
              <a:ext uri="{FF2B5EF4-FFF2-40B4-BE49-F238E27FC236}">
                <a16:creationId xmlns:a16="http://schemas.microsoft.com/office/drawing/2014/main" id="{FD77BDBF-B94B-C33F-B583-4EBA366BD626}"/>
              </a:ext>
            </a:extLst>
          </p:cNvPr>
          <p:cNvSpPr txBox="1">
            <a:spLocks noChangeArrowheads="1"/>
          </p:cNvSpPr>
          <p:nvPr/>
        </p:nvSpPr>
        <p:spPr bwMode="auto">
          <a:xfrm>
            <a:off x="3630612" y="1037720"/>
            <a:ext cx="17335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2400" dirty="0"/>
              <a:t>وفي فلسطين، تتم إدارة المياه من قبل الإسرائيليين</a:t>
            </a:r>
            <a:endParaRPr lang="en-US" altLang="en-US" sz="2400" dirty="0"/>
          </a:p>
        </p:txBody>
      </p:sp>
      <p:sp>
        <p:nvSpPr>
          <p:cNvPr id="241674" name="CasellaDiTesto 2">
            <a:extLst>
              <a:ext uri="{FF2B5EF4-FFF2-40B4-BE49-F238E27FC236}">
                <a16:creationId xmlns:a16="http://schemas.microsoft.com/office/drawing/2014/main" id="{301E77F1-E011-21A6-5752-04161178D462}"/>
              </a:ext>
            </a:extLst>
          </p:cNvPr>
          <p:cNvSpPr txBox="1">
            <a:spLocks noChangeArrowheads="1"/>
          </p:cNvSpPr>
          <p:nvPr/>
        </p:nvSpPr>
        <p:spPr bwMode="auto">
          <a:xfrm>
            <a:off x="6059488" y="2409825"/>
            <a:ext cx="1938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dirty="0"/>
              <a:t>الماء من البئر ضروري</a:t>
            </a:r>
            <a:endParaRPr lang="en-US" altLang="en-US" sz="1800" dirty="0"/>
          </a:p>
        </p:txBody>
      </p:sp>
      <p:sp>
        <p:nvSpPr>
          <p:cNvPr id="241675" name="Rettangolo 1">
            <a:extLst>
              <a:ext uri="{FF2B5EF4-FFF2-40B4-BE49-F238E27FC236}">
                <a16:creationId xmlns:a16="http://schemas.microsoft.com/office/drawing/2014/main" id="{FF5F1177-366B-9DEC-E5B0-ACB8579E126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41667" name="TextBox 9">
            <a:extLst>
              <a:ext uri="{FF2B5EF4-FFF2-40B4-BE49-F238E27FC236}">
                <a16:creationId xmlns:a16="http://schemas.microsoft.com/office/drawing/2014/main" id="{BDFD7547-09E2-1B8B-9B9A-8A073AEE2E25}"/>
              </a:ext>
            </a:extLst>
          </p:cNvPr>
          <p:cNvSpPr txBox="1">
            <a:spLocks noChangeArrowheads="1"/>
          </p:cNvSpPr>
          <p:nvPr/>
        </p:nvSpPr>
        <p:spPr bwMode="auto">
          <a:xfrm>
            <a:off x="3779743" y="2608720"/>
            <a:ext cx="1646331" cy="63094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ar-AE" altLang="it-CH" sz="3500" b="1" dirty="0">
                <a:solidFill>
                  <a:srgbClr val="000000"/>
                </a:solidFill>
              </a:rPr>
              <a:t>ماء</a:t>
            </a:r>
            <a:endParaRPr lang="it-IT" altLang="it-CH" sz="3500" b="1" dirty="0">
              <a:solidFill>
                <a:srgbClr val="000000"/>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Number Placeholder 6">
            <a:extLst>
              <a:ext uri="{FF2B5EF4-FFF2-40B4-BE49-F238E27FC236}">
                <a16:creationId xmlns:a16="http://schemas.microsoft.com/office/drawing/2014/main" id="{56793D81-8672-EAED-F4A6-9E22964A5FD4}"/>
              </a:ext>
            </a:extLst>
          </p:cNvPr>
          <p:cNvSpPr>
            <a:spLocks noGrp="1"/>
          </p:cNvSpPr>
          <p:nvPr>
            <p:ph type="sldNum" sz="quarter" idx="12"/>
          </p:nvPr>
        </p:nvSpPr>
        <p:spPr>
          <a:xfrm>
            <a:off x="10764838" y="3384550"/>
            <a:ext cx="6937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2F36E0-5CAF-4F53-B830-B75B9098A87E}" type="slidenum">
              <a:rPr lang="it-IT" altLang="it-CH" sz="1400" smtClean="0">
                <a:solidFill>
                  <a:srgbClr val="FFFFFF"/>
                </a:solidFill>
              </a:rPr>
              <a:pPr>
                <a:spcBef>
                  <a:spcPct val="0"/>
                </a:spcBef>
                <a:buFontTx/>
                <a:buNone/>
              </a:pPr>
              <a:t>84</a:t>
            </a:fld>
            <a:endParaRPr lang="it-IT" altLang="it-CH" sz="1400">
              <a:solidFill>
                <a:srgbClr val="FFFFFF"/>
              </a:solidFill>
            </a:endParaRPr>
          </a:p>
        </p:txBody>
      </p:sp>
      <p:pic>
        <p:nvPicPr>
          <p:cNvPr id="466947" name="Picture 2" descr="demolition of water reservoirs2 par ISM Palestine">
            <a:extLst>
              <a:ext uri="{FF2B5EF4-FFF2-40B4-BE49-F238E27FC236}">
                <a16:creationId xmlns:a16="http://schemas.microsoft.com/office/drawing/2014/main" id="{8AE27090-29BF-97D5-D7B5-07D33849A1CE}"/>
              </a:ext>
            </a:extLst>
          </p:cNvPr>
          <p:cNvPicPr>
            <a:picLocks noChangeAspect="1" noChangeArrowheads="1"/>
          </p:cNvPicPr>
          <p:nvPr/>
        </p:nvPicPr>
        <p:blipFill>
          <a:blip r:embed="rId3"/>
          <a:srcRect/>
          <a:stretch>
            <a:fillRect/>
          </a:stretch>
        </p:blipFill>
        <p:spPr bwMode="auto">
          <a:xfrm>
            <a:off x="214313" y="214313"/>
            <a:ext cx="3324225" cy="43513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83717" name="TextBox 9">
            <a:extLst>
              <a:ext uri="{FF2B5EF4-FFF2-40B4-BE49-F238E27FC236}">
                <a16:creationId xmlns:a16="http://schemas.microsoft.com/office/drawing/2014/main" id="{FF84FC5B-BAFF-7867-9E9D-081EB08C2343}"/>
              </a:ext>
            </a:extLst>
          </p:cNvPr>
          <p:cNvSpPr txBox="1">
            <a:spLocks noChangeArrowheads="1"/>
          </p:cNvSpPr>
          <p:nvPr/>
        </p:nvSpPr>
        <p:spPr bwMode="auto">
          <a:xfrm>
            <a:off x="3555651" y="374874"/>
            <a:ext cx="1016349" cy="923330"/>
          </a:xfrm>
          <a:prstGeom prst="rect">
            <a:avLst/>
          </a:prstGeom>
          <a:noFill/>
          <a:ln>
            <a:noFill/>
          </a:ln>
        </p:spPr>
        <p:txBody>
          <a:bodyPr wrap="square">
            <a:spAutoFit/>
          </a:bodyPr>
          <a:lstStyle>
            <a:lvl1pPr>
              <a:spcBef>
                <a:spcPct val="20000"/>
              </a:spcBef>
              <a:buChar char="•"/>
              <a:tabLst>
                <a:tab pos="901700" algn="l"/>
              </a:tabLst>
              <a:defRPr sz="3200">
                <a:solidFill>
                  <a:schemeClr val="tx1"/>
                </a:solidFill>
                <a:latin typeface="Arial" panose="020B0604020202020204" pitchFamily="34" charset="0"/>
              </a:defRPr>
            </a:lvl1pPr>
            <a:lvl2pPr marL="742950" indent="-285750">
              <a:spcBef>
                <a:spcPct val="20000"/>
              </a:spcBef>
              <a:buChar char="–"/>
              <a:tabLst>
                <a:tab pos="901700" algn="l"/>
              </a:tabLst>
              <a:defRPr sz="2800">
                <a:solidFill>
                  <a:schemeClr val="tx1"/>
                </a:solidFill>
                <a:latin typeface="Arial" panose="020B0604020202020204" pitchFamily="34" charset="0"/>
              </a:defRPr>
            </a:lvl2pPr>
            <a:lvl3pPr marL="1143000" indent="-228600">
              <a:spcBef>
                <a:spcPct val="20000"/>
              </a:spcBef>
              <a:buChar char="•"/>
              <a:tabLst>
                <a:tab pos="901700" algn="l"/>
              </a:tabLst>
              <a:defRPr sz="2400">
                <a:solidFill>
                  <a:schemeClr val="tx1"/>
                </a:solidFill>
                <a:latin typeface="Arial" panose="020B0604020202020204" pitchFamily="34" charset="0"/>
              </a:defRPr>
            </a:lvl3pPr>
            <a:lvl4pPr marL="1600200" indent="-228600">
              <a:spcBef>
                <a:spcPct val="20000"/>
              </a:spcBef>
              <a:buChar char="–"/>
              <a:tabLst>
                <a:tab pos="901700" algn="l"/>
              </a:tabLst>
              <a:defRPr sz="2000">
                <a:solidFill>
                  <a:schemeClr val="tx1"/>
                </a:solidFill>
                <a:latin typeface="Arial" panose="020B0604020202020204" pitchFamily="34" charset="0"/>
              </a:defRPr>
            </a:lvl4pPr>
            <a:lvl5pPr marL="2057400" indent="-228600">
              <a:spcBef>
                <a:spcPct val="20000"/>
              </a:spcBef>
              <a:buChar char="»"/>
              <a:tabLst>
                <a:tab pos="9017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endParaRPr lang="en-US" altLang="it-CH" sz="1200" b="1" kern="0" dirty="0">
              <a:solidFill>
                <a:srgbClr val="FFFFFF"/>
              </a:solidFill>
            </a:endParaRPr>
          </a:p>
          <a:p>
            <a:pPr eaLnBrk="1" fontAlgn="auto" hangingPunct="1">
              <a:spcBef>
                <a:spcPct val="0"/>
              </a:spcBef>
              <a:spcAft>
                <a:spcPts val="0"/>
              </a:spcAft>
              <a:buFontTx/>
              <a:buNone/>
              <a:defRPr/>
            </a:pPr>
            <a:r>
              <a:rPr lang="ar-AE" altLang="it-CH" sz="1600" kern="0" dirty="0">
                <a:solidFill>
                  <a:srgbClr val="FFFFFF"/>
                </a:solidFill>
              </a:rPr>
              <a:t>هدم خزان مياه جوفي </a:t>
            </a:r>
            <a:r>
              <a:rPr lang="ar-AE" altLang="it-CH" sz="1000" kern="0" dirty="0">
                <a:solidFill>
                  <a:srgbClr val="FFFFFF"/>
                </a:solidFill>
              </a:rPr>
              <a:t>03.09.2009</a:t>
            </a:r>
            <a:endParaRPr lang="it-IT" altLang="it-CH" sz="1000" kern="0" dirty="0">
              <a:solidFill>
                <a:srgbClr val="FFFFFF"/>
              </a:solidFill>
            </a:endParaRPr>
          </a:p>
        </p:txBody>
      </p:sp>
      <p:pic>
        <p:nvPicPr>
          <p:cNvPr id="466950" name="Picture 6" descr="C:\Users\Enrico\Enrico\Documenti\AA Enrico nuovo\Palestina\A Foto\Distruzioni\Distruzione serbatoi acqua a Amiyr Hebron 5 lu 2011 ipeg ipeg.jpg">
            <a:extLst>
              <a:ext uri="{FF2B5EF4-FFF2-40B4-BE49-F238E27FC236}">
                <a16:creationId xmlns:a16="http://schemas.microsoft.com/office/drawing/2014/main" id="{F14D0000-D670-66F3-D5A7-DA8489422C4E}"/>
              </a:ext>
            </a:extLst>
          </p:cNvPr>
          <p:cNvPicPr>
            <a:picLocks noChangeAspect="1" noChangeArrowheads="1"/>
          </p:cNvPicPr>
          <p:nvPr/>
        </p:nvPicPr>
        <p:blipFill>
          <a:blip r:embed="rId4"/>
          <a:srcRect t="18842"/>
          <a:stretch>
            <a:fillRect/>
          </a:stretch>
        </p:blipFill>
        <p:spPr bwMode="auto">
          <a:xfrm>
            <a:off x="5505450" y="4757738"/>
            <a:ext cx="3387725" cy="18780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83719" name="CasellaDiTesto 1">
            <a:extLst>
              <a:ext uri="{FF2B5EF4-FFF2-40B4-BE49-F238E27FC236}">
                <a16:creationId xmlns:a16="http://schemas.microsoft.com/office/drawing/2014/main" id="{2500A2E5-CB5A-8C10-CC84-017C738E2EF3}"/>
              </a:ext>
            </a:extLst>
          </p:cNvPr>
          <p:cNvSpPr txBox="1">
            <a:spLocks noChangeArrowheads="1"/>
          </p:cNvSpPr>
          <p:nvPr/>
        </p:nvSpPr>
        <p:spPr bwMode="auto">
          <a:xfrm>
            <a:off x="3886880" y="4089563"/>
            <a:ext cx="1589088" cy="338554"/>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fontAlgn="auto" hangingPunct="1">
              <a:spcBef>
                <a:spcPct val="0"/>
              </a:spcBef>
              <a:spcAft>
                <a:spcPts val="0"/>
              </a:spcAft>
              <a:buFontTx/>
              <a:buNone/>
              <a:defRPr/>
            </a:pPr>
            <a:r>
              <a:rPr lang="ar-AE" altLang="it-CH" sz="1600" kern="0" dirty="0">
                <a:solidFill>
                  <a:srgbClr val="FFFFFF"/>
                </a:solidFill>
              </a:rPr>
              <a:t>تدمير أنابيب المياه</a:t>
            </a:r>
            <a:endParaRPr lang="it-CH" altLang="it-CH" sz="1600" kern="0" dirty="0">
              <a:solidFill>
                <a:srgbClr val="FFFFFF"/>
              </a:solidFill>
            </a:endParaRPr>
          </a:p>
        </p:txBody>
      </p:sp>
      <p:pic>
        <p:nvPicPr>
          <p:cNvPr id="883720" name="Immagine 1">
            <a:extLst>
              <a:ext uri="{FF2B5EF4-FFF2-40B4-BE49-F238E27FC236}">
                <a16:creationId xmlns:a16="http://schemas.microsoft.com/office/drawing/2014/main" id="{755CFDC1-32F4-0B02-4621-F69E53FE0A3B}"/>
              </a:ext>
            </a:extLst>
          </p:cNvPr>
          <p:cNvPicPr>
            <a:picLocks noChangeAspect="1"/>
          </p:cNvPicPr>
          <p:nvPr/>
        </p:nvPicPr>
        <p:blipFill>
          <a:blip r:embed="rId5"/>
          <a:srcRect/>
          <a:stretch>
            <a:fillRect/>
          </a:stretch>
        </p:blipFill>
        <p:spPr bwMode="auto">
          <a:xfrm>
            <a:off x="204788" y="4757738"/>
            <a:ext cx="3324225" cy="18780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83721" name="CasellaDiTesto 2">
            <a:extLst>
              <a:ext uri="{FF2B5EF4-FFF2-40B4-BE49-F238E27FC236}">
                <a16:creationId xmlns:a16="http://schemas.microsoft.com/office/drawing/2014/main" id="{8508985F-3A21-1506-89F4-C1DFC3BAFCA0}"/>
              </a:ext>
            </a:extLst>
          </p:cNvPr>
          <p:cNvSpPr txBox="1">
            <a:spLocks noChangeArrowheads="1"/>
          </p:cNvSpPr>
          <p:nvPr/>
        </p:nvSpPr>
        <p:spPr bwMode="auto">
          <a:xfrm>
            <a:off x="3569755" y="4918947"/>
            <a:ext cx="952500" cy="1323439"/>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ar-AE" altLang="en-US" sz="1600" kern="0" dirty="0">
                <a:solidFill>
                  <a:srgbClr val="FFFFFF"/>
                </a:solidFill>
              </a:rPr>
              <a:t>خزان المياه البدوي هذا مملوء بالرصاص الإسرائيلي</a:t>
            </a:r>
            <a:endParaRPr lang="en-US" altLang="en-US" sz="1600" kern="0" dirty="0">
              <a:solidFill>
                <a:srgbClr val="FFFFFF"/>
              </a:solidFill>
            </a:endParaRPr>
          </a:p>
        </p:txBody>
      </p:sp>
      <p:pic>
        <p:nvPicPr>
          <p:cNvPr id="2" name="Picture 8" descr="C:\Users\Enrico\Enrico\Documenti\AA Enrico nuovo\Palestina\A Foto\Distruzioni\Distr pozzo acquifero a Al-Nassariya 8 sett 2011 jpeg.jpg">
            <a:extLst>
              <a:ext uri="{FF2B5EF4-FFF2-40B4-BE49-F238E27FC236}">
                <a16:creationId xmlns:a16="http://schemas.microsoft.com/office/drawing/2014/main" id="{1E3093C9-3CD8-0E23-95CF-F0EB811E66F3}"/>
              </a:ext>
            </a:extLst>
          </p:cNvPr>
          <p:cNvPicPr>
            <a:picLocks noChangeAspect="1" noChangeArrowheads="1"/>
          </p:cNvPicPr>
          <p:nvPr/>
        </p:nvPicPr>
        <p:blipFill>
          <a:blip r:embed="rId6"/>
          <a:srcRect/>
          <a:stretch>
            <a:fillRect/>
          </a:stretch>
        </p:blipFill>
        <p:spPr bwMode="auto">
          <a:xfrm>
            <a:off x="5505450" y="234950"/>
            <a:ext cx="3424238" cy="21780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17442" name="Picture 2" descr="Mafasir Yatta's water pipelines cut by Israeli occupation forces, Palestine  | EJAtlas">
            <a:extLst>
              <a:ext uri="{FF2B5EF4-FFF2-40B4-BE49-F238E27FC236}">
                <a16:creationId xmlns:a16="http://schemas.microsoft.com/office/drawing/2014/main" id="{8696B8B1-AF35-281F-68E0-9658B54DD782}"/>
              </a:ext>
            </a:extLst>
          </p:cNvPr>
          <p:cNvPicPr>
            <a:picLocks noChangeAspect="1" noChangeArrowheads="1"/>
          </p:cNvPicPr>
          <p:nvPr/>
        </p:nvPicPr>
        <p:blipFill>
          <a:blip r:embed="rId7"/>
          <a:srcRect/>
          <a:stretch>
            <a:fillRect/>
          </a:stretch>
        </p:blipFill>
        <p:spPr bwMode="auto">
          <a:xfrm>
            <a:off x="5502275" y="2660650"/>
            <a:ext cx="3390900" cy="18780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1">
            <a:extLst>
              <a:ext uri="{FF2B5EF4-FFF2-40B4-BE49-F238E27FC236}">
                <a16:creationId xmlns:a16="http://schemas.microsoft.com/office/drawing/2014/main" id="{7F084FD8-98E6-4CD8-3644-E5C0D4F692BC}"/>
              </a:ext>
            </a:extLst>
          </p:cNvPr>
          <p:cNvSpPr txBox="1">
            <a:spLocks noChangeArrowheads="1"/>
          </p:cNvSpPr>
          <p:nvPr/>
        </p:nvSpPr>
        <p:spPr bwMode="auto">
          <a:xfrm>
            <a:off x="4410768" y="5055629"/>
            <a:ext cx="1013721" cy="1077218"/>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fontAlgn="auto" hangingPunct="1">
              <a:spcBef>
                <a:spcPct val="0"/>
              </a:spcBef>
              <a:spcAft>
                <a:spcPts val="0"/>
              </a:spcAft>
              <a:buFontTx/>
              <a:buNone/>
              <a:defRPr/>
            </a:pPr>
            <a:r>
              <a:rPr lang="ar-AE" altLang="it-CH" sz="1600" kern="0" dirty="0">
                <a:solidFill>
                  <a:srgbClr val="FFFFFF"/>
                </a:solidFill>
              </a:rPr>
              <a:t>مصادرة وتدمير خزانات المياه</a:t>
            </a:r>
            <a:endParaRPr lang="it-CH" altLang="it-CH" sz="1600" kern="0" dirty="0">
              <a:solidFill>
                <a:srgbClr val="FFFFFF"/>
              </a:solidFill>
            </a:endParaRPr>
          </a:p>
        </p:txBody>
      </p:sp>
      <p:sp>
        <p:nvSpPr>
          <p:cNvPr id="4" name="CasellaDiTesto 1">
            <a:extLst>
              <a:ext uri="{FF2B5EF4-FFF2-40B4-BE49-F238E27FC236}">
                <a16:creationId xmlns:a16="http://schemas.microsoft.com/office/drawing/2014/main" id="{16A791A7-64AD-E6E4-009F-CB57F8E7415B}"/>
              </a:ext>
            </a:extLst>
          </p:cNvPr>
          <p:cNvSpPr txBox="1">
            <a:spLocks noChangeArrowheads="1"/>
          </p:cNvSpPr>
          <p:nvPr/>
        </p:nvSpPr>
        <p:spPr bwMode="auto">
          <a:xfrm>
            <a:off x="4572001" y="1533525"/>
            <a:ext cx="852488" cy="338554"/>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92100" indent="-292100" algn="r" eaLnBrk="1" fontAlgn="auto" hangingPunct="1">
              <a:spcBef>
                <a:spcPct val="0"/>
              </a:spcBef>
              <a:spcAft>
                <a:spcPts val="0"/>
              </a:spcAft>
              <a:buFontTx/>
              <a:buNone/>
              <a:defRPr/>
            </a:pPr>
            <a:r>
              <a:rPr lang="ar-AE" altLang="it-CH" sz="1600" kern="0" dirty="0">
                <a:solidFill>
                  <a:srgbClr val="FFFFFF"/>
                </a:solidFill>
              </a:rPr>
              <a:t>تدمير بئر</a:t>
            </a:r>
            <a:endParaRPr lang="it-CH" altLang="it-CH" sz="1600" kern="0" dirty="0">
              <a:solidFill>
                <a:srgbClr val="FFFFFF"/>
              </a:solidFill>
            </a:endParaRPr>
          </a:p>
        </p:txBody>
      </p:sp>
      <p:sp>
        <p:nvSpPr>
          <p:cNvPr id="6" name="Rettangolo 5">
            <a:extLst>
              <a:ext uri="{FF2B5EF4-FFF2-40B4-BE49-F238E27FC236}">
                <a16:creationId xmlns:a16="http://schemas.microsoft.com/office/drawing/2014/main" id="{1F81FEDA-CE64-C485-E414-7C653B63CFAD}"/>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3727" name="Rettangolo 1">
            <a:extLst>
              <a:ext uri="{FF2B5EF4-FFF2-40B4-BE49-F238E27FC236}">
                <a16:creationId xmlns:a16="http://schemas.microsoft.com/office/drawing/2014/main" id="{9C65102C-D89F-B552-B310-A08CE45FB524}"/>
              </a:ext>
            </a:extLst>
          </p:cNvPr>
          <p:cNvSpPr>
            <a:spLocks noChangeArrowheads="1"/>
          </p:cNvSpPr>
          <p:nvPr/>
        </p:nvSpPr>
        <p:spPr bwMode="auto">
          <a:xfrm>
            <a:off x="52614" y="16102"/>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7" name="Slide Number Placeholder 3">
            <a:extLst>
              <a:ext uri="{FF2B5EF4-FFF2-40B4-BE49-F238E27FC236}">
                <a16:creationId xmlns:a16="http://schemas.microsoft.com/office/drawing/2014/main" id="{F08783AB-5A85-02BC-975E-81A358527DCD}"/>
              </a:ext>
            </a:extLst>
          </p:cNvPr>
          <p:cNvSpPr txBox="1">
            <a:spLocks/>
          </p:cNvSpPr>
          <p:nvPr/>
        </p:nvSpPr>
        <p:spPr bwMode="auto">
          <a:xfrm>
            <a:off x="4138612" y="6242386"/>
            <a:ext cx="669925" cy="33673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it-CH"/>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pPr>
            <a:fld id="{FAC7087F-57B1-4401-BF54-CE6066B12CE4}" type="slidenum">
              <a:rPr lang="it-IT" altLang="it-CH" sz="1400" b="1" smtClean="0">
                <a:solidFill>
                  <a:srgbClr val="FFFFFF"/>
                </a:solidFill>
              </a:rPr>
              <a:pPr>
                <a:spcBef>
                  <a:spcPct val="0"/>
                </a:spcBef>
                <a:buFontTx/>
                <a:buNone/>
              </a:pPr>
              <a:t>84</a:t>
            </a:fld>
            <a:endParaRPr lang="it-IT" altLang="it-CH" sz="1400" b="1" dirty="0">
              <a:solidFill>
                <a:srgbClr val="FFFFFF"/>
              </a:solidFill>
            </a:endParaRPr>
          </a:p>
        </p:txBody>
      </p:sp>
      <p:sp>
        <p:nvSpPr>
          <p:cNvPr id="8" name="CasellaDiTesto 7">
            <a:extLst>
              <a:ext uri="{FF2B5EF4-FFF2-40B4-BE49-F238E27FC236}">
                <a16:creationId xmlns:a16="http://schemas.microsoft.com/office/drawing/2014/main" id="{5771041A-92C7-6131-B905-63CF035E1A26}"/>
              </a:ext>
            </a:extLst>
          </p:cNvPr>
          <p:cNvSpPr txBox="1"/>
          <p:nvPr/>
        </p:nvSpPr>
        <p:spPr>
          <a:xfrm>
            <a:off x="3688413" y="2130259"/>
            <a:ext cx="1654175" cy="1785104"/>
          </a:xfrm>
          <a:prstGeom prst="rect">
            <a:avLst/>
          </a:prstGeom>
          <a:solidFill>
            <a:srgbClr val="FFFF00"/>
          </a:solidFill>
          <a:ln>
            <a:solidFill>
              <a:schemeClr val="accent4">
                <a:lumMod val="10000"/>
              </a:schemeClr>
            </a:solidFill>
          </a:ln>
        </p:spPr>
        <p:txBody>
          <a:bodyPr>
            <a:spAutoFit/>
          </a:bodyPr>
          <a:lstStyle/>
          <a:p>
            <a:pPr algn="ctr">
              <a:defRPr/>
            </a:pPr>
            <a:r>
              <a:rPr lang="ar-AE" sz="2200" b="1" dirty="0">
                <a:solidFill>
                  <a:schemeClr val="accent4">
                    <a:lumMod val="10000"/>
                  </a:schemeClr>
                </a:solidFill>
              </a:rPr>
              <a:t>ويمنع الإسرائيليون الفلسطينيين من الحصول على إمدادات المياه</a:t>
            </a:r>
            <a:endParaRPr lang="en-US" sz="2200" b="1" dirty="0">
              <a:solidFill>
                <a:schemeClr val="accent4">
                  <a:lumMod val="10000"/>
                </a:schemeClr>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3" name="Picture 2" descr="origine e utilizzo dell'acqua ">
            <a:extLst>
              <a:ext uri="{FF2B5EF4-FFF2-40B4-BE49-F238E27FC236}">
                <a16:creationId xmlns:a16="http://schemas.microsoft.com/office/drawing/2014/main" id="{17566C73-8F0C-2B48-C354-D3D6BF797D16}"/>
              </a:ext>
            </a:extLst>
          </p:cNvPr>
          <p:cNvPicPr>
            <a:picLocks noChangeAspect="1" noChangeArrowheads="1"/>
          </p:cNvPicPr>
          <p:nvPr/>
        </p:nvPicPr>
        <p:blipFill>
          <a:blip r:embed="rId3">
            <a:lum bright="-18000" contrast="10000"/>
          </a:blip>
          <a:srcRect/>
          <a:stretch>
            <a:fillRect/>
          </a:stretch>
        </p:blipFill>
        <p:spPr bwMode="auto">
          <a:xfrm>
            <a:off x="646906" y="836712"/>
            <a:ext cx="7850188" cy="5505450"/>
          </a:xfrm>
          <a:prstGeom prst="rect">
            <a:avLst/>
          </a:prstGeom>
          <a:ln w="28575">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245763" name="Text Box 3">
            <a:extLst>
              <a:ext uri="{FF2B5EF4-FFF2-40B4-BE49-F238E27FC236}">
                <a16:creationId xmlns:a16="http://schemas.microsoft.com/office/drawing/2014/main" id="{EEBB6EF9-4240-3E62-2EA0-4A4838AA1B32}"/>
              </a:ext>
            </a:extLst>
          </p:cNvPr>
          <p:cNvSpPr txBox="1">
            <a:spLocks noChangeArrowheads="1"/>
          </p:cNvSpPr>
          <p:nvPr/>
        </p:nvSpPr>
        <p:spPr bwMode="auto">
          <a:xfrm>
            <a:off x="1125785" y="318304"/>
            <a:ext cx="1235621"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2400" b="1" dirty="0">
                <a:solidFill>
                  <a:srgbClr val="FFFFFF"/>
                </a:solidFill>
              </a:rPr>
              <a:t>قادم من</a:t>
            </a:r>
            <a:endParaRPr lang="it-IT" altLang="it-CH" sz="2400" b="1" dirty="0">
              <a:solidFill>
                <a:srgbClr val="FFFFFF"/>
              </a:solidFill>
            </a:endParaRPr>
          </a:p>
        </p:txBody>
      </p:sp>
      <p:sp>
        <p:nvSpPr>
          <p:cNvPr id="245764" name="Text Box 4">
            <a:extLst>
              <a:ext uri="{FF2B5EF4-FFF2-40B4-BE49-F238E27FC236}">
                <a16:creationId xmlns:a16="http://schemas.microsoft.com/office/drawing/2014/main" id="{800A7907-09D9-4093-16F7-F6E63A0285BC}"/>
              </a:ext>
            </a:extLst>
          </p:cNvPr>
          <p:cNvSpPr txBox="1">
            <a:spLocks noChangeArrowheads="1"/>
          </p:cNvSpPr>
          <p:nvPr/>
        </p:nvSpPr>
        <p:spPr bwMode="auto">
          <a:xfrm>
            <a:off x="6861968" y="318304"/>
            <a:ext cx="1406526"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2400" b="1" dirty="0">
                <a:solidFill>
                  <a:srgbClr val="FFFFFF"/>
                </a:solidFill>
              </a:rPr>
              <a:t>الذهاب الى</a:t>
            </a:r>
            <a:endParaRPr lang="it-IT" altLang="it-CH" sz="2400" b="1" dirty="0">
              <a:solidFill>
                <a:srgbClr val="FFFFFF"/>
              </a:solidFill>
            </a:endParaRPr>
          </a:p>
        </p:txBody>
      </p:sp>
      <p:sp>
        <p:nvSpPr>
          <p:cNvPr id="245765" name="Text Box 5">
            <a:extLst>
              <a:ext uri="{FF2B5EF4-FFF2-40B4-BE49-F238E27FC236}">
                <a16:creationId xmlns:a16="http://schemas.microsoft.com/office/drawing/2014/main" id="{DDB8E372-4A8C-57D6-A49F-B691F9E2E362}"/>
              </a:ext>
            </a:extLst>
          </p:cNvPr>
          <p:cNvSpPr txBox="1">
            <a:spLocks noChangeArrowheads="1"/>
          </p:cNvSpPr>
          <p:nvPr/>
        </p:nvSpPr>
        <p:spPr bwMode="auto">
          <a:xfrm>
            <a:off x="3713956" y="144562"/>
            <a:ext cx="1714500" cy="630942"/>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ar-AE" altLang="it-CH" sz="3500" b="1" dirty="0">
                <a:solidFill>
                  <a:srgbClr val="000000"/>
                </a:solidFill>
              </a:rPr>
              <a:t>ماء</a:t>
            </a:r>
            <a:endParaRPr lang="it-IT" altLang="it-CH" sz="3500" b="1" dirty="0">
              <a:solidFill>
                <a:srgbClr val="000000"/>
              </a:solidFill>
            </a:endParaRPr>
          </a:p>
        </p:txBody>
      </p:sp>
      <p:sp>
        <p:nvSpPr>
          <p:cNvPr id="245766" name="Slide Number Placeholder 3">
            <a:extLst>
              <a:ext uri="{FF2B5EF4-FFF2-40B4-BE49-F238E27FC236}">
                <a16:creationId xmlns:a16="http://schemas.microsoft.com/office/drawing/2014/main" id="{3F13D32E-5EA5-55D0-00A4-4713A9A4AC6C}"/>
              </a:ext>
            </a:extLst>
          </p:cNvPr>
          <p:cNvSpPr>
            <a:spLocks noGrp="1"/>
          </p:cNvSpPr>
          <p:nvPr>
            <p:ph type="sldNum" sz="quarter" idx="12"/>
          </p:nvPr>
        </p:nvSpPr>
        <p:spPr>
          <a:xfrm>
            <a:off x="8268494" y="5915125"/>
            <a:ext cx="6445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6D52579-21ED-470B-AF87-56315D72985A}" type="slidenum">
              <a:rPr lang="it-IT" altLang="it-CH" sz="1400" b="1" smtClean="0">
                <a:solidFill>
                  <a:srgbClr val="FFFFFF"/>
                </a:solidFill>
              </a:rPr>
              <a:pPr>
                <a:spcBef>
                  <a:spcPct val="0"/>
                </a:spcBef>
                <a:buFontTx/>
                <a:buNone/>
              </a:pPr>
              <a:t>85</a:t>
            </a:fld>
            <a:endParaRPr lang="it-IT" altLang="it-CH" sz="1400" b="1">
              <a:solidFill>
                <a:srgbClr val="FFFFFF"/>
              </a:solidFill>
            </a:endParaRPr>
          </a:p>
        </p:txBody>
      </p:sp>
      <p:sp>
        <p:nvSpPr>
          <p:cNvPr id="245767" name="Rettangolo 1">
            <a:extLst>
              <a:ext uri="{FF2B5EF4-FFF2-40B4-BE49-F238E27FC236}">
                <a16:creationId xmlns:a16="http://schemas.microsoft.com/office/drawing/2014/main" id="{4683CB94-A7C2-97D3-16CD-B3482E6169E5}"/>
              </a:ext>
            </a:extLst>
          </p:cNvPr>
          <p:cNvSpPr>
            <a:spLocks noChangeArrowheads="1"/>
          </p:cNvSpPr>
          <p:nvPr/>
        </p:nvSpPr>
        <p:spPr bwMode="auto">
          <a:xfrm>
            <a:off x="-4976" y="-1488"/>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D1B406B6-FDB9-66F6-015E-CDD9907D7E8C}"/>
              </a:ext>
            </a:extLst>
          </p:cNvPr>
          <p:cNvSpPr txBox="1"/>
          <p:nvPr/>
        </p:nvSpPr>
        <p:spPr>
          <a:xfrm>
            <a:off x="1259632" y="2492896"/>
            <a:ext cx="1235621" cy="553998"/>
          </a:xfrm>
          <a:prstGeom prst="rect">
            <a:avLst/>
          </a:prstGeom>
          <a:solidFill>
            <a:srgbClr val="D9D6D6"/>
          </a:solidFill>
        </p:spPr>
        <p:txBody>
          <a:bodyPr wrap="square" rtlCol="0">
            <a:spAutoFit/>
          </a:bodyPr>
          <a:lstStyle/>
          <a:p>
            <a:r>
              <a:rPr lang="ar-AE" sz="3000" b="1" dirty="0">
                <a:solidFill>
                  <a:schemeClr val="accent4">
                    <a:lumMod val="10000"/>
                  </a:schemeClr>
                </a:solidFill>
              </a:rPr>
              <a:t>إسرائيل</a:t>
            </a:r>
            <a:endParaRPr lang="en-US" sz="3000" b="1" dirty="0">
              <a:solidFill>
                <a:schemeClr val="accent4">
                  <a:lumMod val="10000"/>
                </a:schemeClr>
              </a:solidFill>
            </a:endParaRPr>
          </a:p>
        </p:txBody>
      </p:sp>
      <p:sp>
        <p:nvSpPr>
          <p:cNvPr id="3" name="CasellaDiTesto 2">
            <a:extLst>
              <a:ext uri="{FF2B5EF4-FFF2-40B4-BE49-F238E27FC236}">
                <a16:creationId xmlns:a16="http://schemas.microsoft.com/office/drawing/2014/main" id="{35DDAD5D-86FF-F185-67C5-173754055276}"/>
              </a:ext>
            </a:extLst>
          </p:cNvPr>
          <p:cNvSpPr txBox="1"/>
          <p:nvPr/>
        </p:nvSpPr>
        <p:spPr>
          <a:xfrm>
            <a:off x="678954" y="3811107"/>
            <a:ext cx="1893862" cy="461665"/>
          </a:xfrm>
          <a:prstGeom prst="rect">
            <a:avLst/>
          </a:prstGeom>
          <a:solidFill>
            <a:srgbClr val="D9D6D6"/>
          </a:solidFill>
        </p:spPr>
        <p:txBody>
          <a:bodyPr wrap="square" rtlCol="0">
            <a:spAutoFit/>
          </a:bodyPr>
          <a:lstStyle/>
          <a:p>
            <a:r>
              <a:rPr lang="ar-AE" sz="2400" b="1" dirty="0">
                <a:solidFill>
                  <a:schemeClr val="accent4">
                    <a:lumMod val="10000"/>
                  </a:schemeClr>
                </a:solidFill>
              </a:rPr>
              <a:t>مرتفعات الجولان</a:t>
            </a:r>
            <a:endParaRPr lang="en-US" sz="2400" b="1" dirty="0">
              <a:solidFill>
                <a:schemeClr val="accent4">
                  <a:lumMod val="10000"/>
                </a:schemeClr>
              </a:solidFill>
            </a:endParaRPr>
          </a:p>
        </p:txBody>
      </p:sp>
      <p:sp>
        <p:nvSpPr>
          <p:cNvPr id="4" name="CasellaDiTesto 3">
            <a:extLst>
              <a:ext uri="{FF2B5EF4-FFF2-40B4-BE49-F238E27FC236}">
                <a16:creationId xmlns:a16="http://schemas.microsoft.com/office/drawing/2014/main" id="{DDD0A797-8784-4DA3-ECF5-DC6251A053B3}"/>
              </a:ext>
            </a:extLst>
          </p:cNvPr>
          <p:cNvSpPr txBox="1"/>
          <p:nvPr/>
        </p:nvSpPr>
        <p:spPr>
          <a:xfrm>
            <a:off x="924392" y="4649307"/>
            <a:ext cx="1673224" cy="461665"/>
          </a:xfrm>
          <a:prstGeom prst="rect">
            <a:avLst/>
          </a:prstGeom>
          <a:solidFill>
            <a:srgbClr val="D9D6D6"/>
          </a:solidFill>
        </p:spPr>
        <p:txBody>
          <a:bodyPr wrap="square" rtlCol="0">
            <a:spAutoFit/>
          </a:bodyPr>
          <a:lstStyle/>
          <a:p>
            <a:r>
              <a:rPr lang="ar-AE" sz="2400" b="1" dirty="0">
                <a:solidFill>
                  <a:schemeClr val="accent4">
                    <a:lumMod val="10000"/>
                  </a:schemeClr>
                </a:solidFill>
              </a:rPr>
              <a:t>الضفة الغربية</a:t>
            </a:r>
            <a:endParaRPr lang="en-US" sz="2400" b="1" dirty="0">
              <a:solidFill>
                <a:schemeClr val="accent4">
                  <a:lumMod val="10000"/>
                </a:schemeClr>
              </a:solidFill>
            </a:endParaRPr>
          </a:p>
        </p:txBody>
      </p:sp>
      <p:sp>
        <p:nvSpPr>
          <p:cNvPr id="5" name="CasellaDiTesto 4">
            <a:extLst>
              <a:ext uri="{FF2B5EF4-FFF2-40B4-BE49-F238E27FC236}">
                <a16:creationId xmlns:a16="http://schemas.microsoft.com/office/drawing/2014/main" id="{AD5429F8-2A69-9B82-B4A8-4D0474FF6589}"/>
              </a:ext>
            </a:extLst>
          </p:cNvPr>
          <p:cNvSpPr txBox="1"/>
          <p:nvPr/>
        </p:nvSpPr>
        <p:spPr>
          <a:xfrm>
            <a:off x="678954" y="846207"/>
            <a:ext cx="1948830" cy="830997"/>
          </a:xfrm>
          <a:prstGeom prst="rect">
            <a:avLst/>
          </a:prstGeom>
          <a:solidFill>
            <a:srgbClr val="D9D6D6"/>
          </a:solidFill>
        </p:spPr>
        <p:txBody>
          <a:bodyPr wrap="square" rtlCol="0">
            <a:spAutoFit/>
          </a:bodyPr>
          <a:lstStyle/>
          <a:p>
            <a:pPr algn="ctr"/>
            <a:r>
              <a:rPr lang="ar-AE" sz="2400" b="1" dirty="0">
                <a:solidFill>
                  <a:schemeClr val="accent4">
                    <a:lumMod val="10000"/>
                  </a:schemeClr>
                </a:solidFill>
              </a:rPr>
              <a:t>لبنان وسوريا والأردن</a:t>
            </a:r>
            <a:endParaRPr lang="en-US" sz="2400" b="1" dirty="0">
              <a:solidFill>
                <a:schemeClr val="accent4">
                  <a:lumMod val="10000"/>
                </a:schemeClr>
              </a:solidFill>
            </a:endParaRPr>
          </a:p>
        </p:txBody>
      </p:sp>
      <p:sp>
        <p:nvSpPr>
          <p:cNvPr id="6" name="CasellaDiTesto 5">
            <a:extLst>
              <a:ext uri="{FF2B5EF4-FFF2-40B4-BE49-F238E27FC236}">
                <a16:creationId xmlns:a16="http://schemas.microsoft.com/office/drawing/2014/main" id="{4DE85CC2-B073-EF08-D159-6CA9224301E8}"/>
              </a:ext>
            </a:extLst>
          </p:cNvPr>
          <p:cNvSpPr txBox="1"/>
          <p:nvPr/>
        </p:nvSpPr>
        <p:spPr>
          <a:xfrm>
            <a:off x="1187624" y="5859001"/>
            <a:ext cx="1224136" cy="461665"/>
          </a:xfrm>
          <a:prstGeom prst="rect">
            <a:avLst/>
          </a:prstGeom>
          <a:solidFill>
            <a:srgbClr val="D9D6D6"/>
          </a:solidFill>
        </p:spPr>
        <p:txBody>
          <a:bodyPr wrap="square" rtlCol="0">
            <a:spAutoFit/>
          </a:bodyPr>
          <a:lstStyle>
            <a:defPPr>
              <a:defRPr lang="it-CH"/>
            </a:defPPr>
            <a:lvl1pPr>
              <a:defRPr sz="2400" b="1">
                <a:solidFill>
                  <a:schemeClr val="accent4">
                    <a:lumMod val="10000"/>
                  </a:schemeClr>
                </a:solidFill>
              </a:defRPr>
            </a:lvl1pPr>
          </a:lstStyle>
          <a:p>
            <a:r>
              <a:rPr lang="ar-AE" dirty="0"/>
              <a:t>قطاع غزة</a:t>
            </a:r>
            <a:endParaRPr lang="en-US" dirty="0"/>
          </a:p>
        </p:txBody>
      </p:sp>
      <p:sp>
        <p:nvSpPr>
          <p:cNvPr id="7" name="CasellaDiTesto 6">
            <a:extLst>
              <a:ext uri="{FF2B5EF4-FFF2-40B4-BE49-F238E27FC236}">
                <a16:creationId xmlns:a16="http://schemas.microsoft.com/office/drawing/2014/main" id="{FB6148C3-6B16-4B79-DAEE-14F7607C656B}"/>
              </a:ext>
            </a:extLst>
          </p:cNvPr>
          <p:cNvSpPr txBox="1"/>
          <p:nvPr/>
        </p:nvSpPr>
        <p:spPr>
          <a:xfrm>
            <a:off x="6947420" y="1484784"/>
            <a:ext cx="1235621" cy="553998"/>
          </a:xfrm>
          <a:prstGeom prst="rect">
            <a:avLst/>
          </a:prstGeom>
          <a:solidFill>
            <a:srgbClr val="D9D6D6"/>
          </a:solidFill>
        </p:spPr>
        <p:txBody>
          <a:bodyPr wrap="square" rtlCol="0">
            <a:spAutoFit/>
          </a:bodyPr>
          <a:lstStyle/>
          <a:p>
            <a:r>
              <a:rPr lang="ar-AE" sz="3000" b="1" dirty="0">
                <a:solidFill>
                  <a:schemeClr val="accent4">
                    <a:lumMod val="10000"/>
                  </a:schemeClr>
                </a:solidFill>
              </a:rPr>
              <a:t>إسرائيل</a:t>
            </a:r>
            <a:endParaRPr lang="en-US" sz="3000" b="1" dirty="0">
              <a:solidFill>
                <a:schemeClr val="accent4">
                  <a:lumMod val="10000"/>
                </a:schemeClr>
              </a:solidFill>
            </a:endParaRPr>
          </a:p>
        </p:txBody>
      </p:sp>
      <p:sp>
        <p:nvSpPr>
          <p:cNvPr id="8" name="CasellaDiTesto 7">
            <a:extLst>
              <a:ext uri="{FF2B5EF4-FFF2-40B4-BE49-F238E27FC236}">
                <a16:creationId xmlns:a16="http://schemas.microsoft.com/office/drawing/2014/main" id="{FF369C71-1CC7-91B8-2218-C92B6B7974FF}"/>
              </a:ext>
            </a:extLst>
          </p:cNvPr>
          <p:cNvSpPr txBox="1"/>
          <p:nvPr/>
        </p:nvSpPr>
        <p:spPr>
          <a:xfrm>
            <a:off x="6571184" y="4041939"/>
            <a:ext cx="1893862" cy="461665"/>
          </a:xfrm>
          <a:prstGeom prst="rect">
            <a:avLst/>
          </a:prstGeom>
          <a:solidFill>
            <a:srgbClr val="D9D6D6"/>
          </a:solidFill>
        </p:spPr>
        <p:txBody>
          <a:bodyPr wrap="square" rtlCol="0">
            <a:spAutoFit/>
          </a:bodyPr>
          <a:lstStyle/>
          <a:p>
            <a:r>
              <a:rPr lang="ar-AE" sz="2400" b="1" dirty="0">
                <a:solidFill>
                  <a:schemeClr val="accent4">
                    <a:lumMod val="10000"/>
                  </a:schemeClr>
                </a:solidFill>
              </a:rPr>
              <a:t>مرتفعات الجولان</a:t>
            </a:r>
            <a:endParaRPr lang="en-US" sz="2400" b="1" dirty="0">
              <a:solidFill>
                <a:schemeClr val="accent4">
                  <a:lumMod val="10000"/>
                </a:schemeClr>
              </a:solidFill>
            </a:endParaRPr>
          </a:p>
        </p:txBody>
      </p:sp>
      <p:sp>
        <p:nvSpPr>
          <p:cNvPr id="9" name="CasellaDiTesto 8">
            <a:extLst>
              <a:ext uri="{FF2B5EF4-FFF2-40B4-BE49-F238E27FC236}">
                <a16:creationId xmlns:a16="http://schemas.microsoft.com/office/drawing/2014/main" id="{D5489CF1-1286-0696-5F30-0950A18E6E0C}"/>
              </a:ext>
            </a:extLst>
          </p:cNvPr>
          <p:cNvSpPr txBox="1"/>
          <p:nvPr/>
        </p:nvSpPr>
        <p:spPr>
          <a:xfrm>
            <a:off x="6598259" y="5142383"/>
            <a:ext cx="1584782" cy="461665"/>
          </a:xfrm>
          <a:prstGeom prst="rect">
            <a:avLst/>
          </a:prstGeom>
          <a:solidFill>
            <a:srgbClr val="D9D6D6"/>
          </a:solidFill>
        </p:spPr>
        <p:txBody>
          <a:bodyPr wrap="square" rtlCol="0">
            <a:spAutoFit/>
          </a:bodyPr>
          <a:lstStyle/>
          <a:p>
            <a:r>
              <a:rPr lang="ar-AE" sz="2400" b="1" dirty="0">
                <a:solidFill>
                  <a:schemeClr val="accent4">
                    <a:lumMod val="10000"/>
                  </a:schemeClr>
                </a:solidFill>
              </a:rPr>
              <a:t>الضفة الغربية</a:t>
            </a:r>
            <a:endParaRPr lang="en-US" sz="2400" b="1" dirty="0">
              <a:solidFill>
                <a:schemeClr val="accent4">
                  <a:lumMod val="10000"/>
                </a:schemeClr>
              </a:solidFill>
            </a:endParaRPr>
          </a:p>
        </p:txBody>
      </p:sp>
      <p:sp>
        <p:nvSpPr>
          <p:cNvPr id="10" name="CasellaDiTesto 9">
            <a:extLst>
              <a:ext uri="{FF2B5EF4-FFF2-40B4-BE49-F238E27FC236}">
                <a16:creationId xmlns:a16="http://schemas.microsoft.com/office/drawing/2014/main" id="{0B7F12C9-F1FF-6149-3D5E-CABEDE9ADCD1}"/>
              </a:ext>
            </a:extLst>
          </p:cNvPr>
          <p:cNvSpPr txBox="1"/>
          <p:nvPr/>
        </p:nvSpPr>
        <p:spPr>
          <a:xfrm>
            <a:off x="6598259" y="5845424"/>
            <a:ext cx="1655508" cy="461665"/>
          </a:xfrm>
          <a:prstGeom prst="rect">
            <a:avLst/>
          </a:prstGeom>
          <a:solidFill>
            <a:srgbClr val="D9D6D6"/>
          </a:solidFill>
        </p:spPr>
        <p:txBody>
          <a:bodyPr wrap="square" rtlCol="0">
            <a:spAutoFit/>
          </a:bodyPr>
          <a:lstStyle>
            <a:defPPr>
              <a:defRPr lang="it-CH"/>
            </a:defPPr>
            <a:lvl1pPr>
              <a:defRPr sz="2400" b="1">
                <a:solidFill>
                  <a:schemeClr val="accent4">
                    <a:lumMod val="10000"/>
                  </a:schemeClr>
                </a:solidFill>
              </a:defRPr>
            </a:lvl1pPr>
          </a:lstStyle>
          <a:p>
            <a:r>
              <a:rPr lang="ar-AE" dirty="0"/>
              <a:t>قطاع غزة</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kassam">
            <a:extLst>
              <a:ext uri="{FF2B5EF4-FFF2-40B4-BE49-F238E27FC236}">
                <a16:creationId xmlns:a16="http://schemas.microsoft.com/office/drawing/2014/main" id="{6294F971-7451-8ABC-8FD2-B0488A43649F}"/>
              </a:ext>
            </a:extLst>
          </p:cNvPr>
          <p:cNvPicPr>
            <a:picLocks noChangeAspect="1" noChangeArrowheads="1"/>
          </p:cNvPicPr>
          <p:nvPr/>
        </p:nvPicPr>
        <p:blipFill>
          <a:blip r:embed="rId2"/>
          <a:srcRect/>
          <a:stretch>
            <a:fillRect/>
          </a:stretch>
        </p:blipFill>
        <p:spPr bwMode="auto">
          <a:xfrm>
            <a:off x="4865688" y="437044"/>
            <a:ext cx="3990975" cy="2808288"/>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Picture 5" descr="intifada">
            <a:extLst>
              <a:ext uri="{FF2B5EF4-FFF2-40B4-BE49-F238E27FC236}">
                <a16:creationId xmlns:a16="http://schemas.microsoft.com/office/drawing/2014/main" id="{B5AB2266-4704-6054-60C3-CE0D0A8F6171}"/>
              </a:ext>
            </a:extLst>
          </p:cNvPr>
          <p:cNvPicPr>
            <a:picLocks noChangeAspect="1" noChangeArrowheads="1"/>
          </p:cNvPicPr>
          <p:nvPr/>
        </p:nvPicPr>
        <p:blipFill>
          <a:blip r:embed="rId3"/>
          <a:srcRect/>
          <a:stretch>
            <a:fillRect/>
          </a:stretch>
        </p:blipFill>
        <p:spPr bwMode="auto">
          <a:xfrm>
            <a:off x="323850" y="437044"/>
            <a:ext cx="4320158" cy="2808288"/>
          </a:xfrm>
          <a:prstGeom prst="rect">
            <a:avLst/>
          </a:prstGeom>
          <a:ln w="28575">
            <a:solidFill>
              <a:schemeClr val="tx1"/>
            </a:solidFill>
          </a:ln>
          <a:effectLst>
            <a:outerShdw blurRad="292100" dist="139700" dir="2700000" algn="tl" rotWithShape="0">
              <a:srgbClr val="333333">
                <a:alpha val="65000"/>
              </a:srgbClr>
            </a:outerShdw>
          </a:effectLst>
        </p:spPr>
      </p:pic>
      <p:pic>
        <p:nvPicPr>
          <p:cNvPr id="6" name="Picture 2" descr="_39149812_bsu300ap">
            <a:extLst>
              <a:ext uri="{FF2B5EF4-FFF2-40B4-BE49-F238E27FC236}">
                <a16:creationId xmlns:a16="http://schemas.microsoft.com/office/drawing/2014/main" id="{971C6B37-AEFB-0552-8CDA-34A55A8A5771}"/>
              </a:ext>
            </a:extLst>
          </p:cNvPr>
          <p:cNvPicPr>
            <a:picLocks noChangeAspect="1" noChangeArrowheads="1"/>
          </p:cNvPicPr>
          <p:nvPr/>
        </p:nvPicPr>
        <p:blipFill>
          <a:blip r:embed="rId4"/>
          <a:srcRect/>
          <a:stretch>
            <a:fillRect/>
          </a:stretch>
        </p:blipFill>
        <p:spPr bwMode="auto">
          <a:xfrm>
            <a:off x="323850" y="3484563"/>
            <a:ext cx="3990975" cy="2808287"/>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Picture 10" descr="Tank_Israel">
            <a:extLst>
              <a:ext uri="{FF2B5EF4-FFF2-40B4-BE49-F238E27FC236}">
                <a16:creationId xmlns:a16="http://schemas.microsoft.com/office/drawing/2014/main" id="{4572BEA8-C0C6-1F7F-E446-F8F758743DA9}"/>
              </a:ext>
            </a:extLst>
          </p:cNvPr>
          <p:cNvPicPr>
            <a:picLocks noChangeAspect="1" noChangeArrowheads="1"/>
          </p:cNvPicPr>
          <p:nvPr/>
        </p:nvPicPr>
        <p:blipFill>
          <a:blip r:embed="rId5"/>
          <a:srcRect/>
          <a:stretch>
            <a:fillRect/>
          </a:stretch>
        </p:blipFill>
        <p:spPr bwMode="auto">
          <a:xfrm>
            <a:off x="4567238" y="3484563"/>
            <a:ext cx="4289425" cy="2808287"/>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Text Box 8">
            <a:extLst>
              <a:ext uri="{FF2B5EF4-FFF2-40B4-BE49-F238E27FC236}">
                <a16:creationId xmlns:a16="http://schemas.microsoft.com/office/drawing/2014/main" id="{C56ED7DD-3714-B29D-D3FD-51AA804C0E97}"/>
              </a:ext>
            </a:extLst>
          </p:cNvPr>
          <p:cNvSpPr txBox="1">
            <a:spLocks noChangeArrowheads="1"/>
          </p:cNvSpPr>
          <p:nvPr/>
        </p:nvSpPr>
        <p:spPr bwMode="auto">
          <a:xfrm>
            <a:off x="3237781" y="3104193"/>
            <a:ext cx="2722413"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altLang="it-CH" sz="2400" dirty="0"/>
              <a:t>الانتفاضة مقاومة المحتل</a:t>
            </a:r>
            <a:endParaRPr lang="it-IT" altLang="it-CH" sz="2400" dirty="0"/>
          </a:p>
        </p:txBody>
      </p:sp>
      <p:sp>
        <p:nvSpPr>
          <p:cNvPr id="247815" name="CasellaDiTesto 7">
            <a:extLst>
              <a:ext uri="{FF2B5EF4-FFF2-40B4-BE49-F238E27FC236}">
                <a16:creationId xmlns:a16="http://schemas.microsoft.com/office/drawing/2014/main" id="{63982C91-3B51-72A6-BF7E-2463FF27B13A}"/>
              </a:ext>
            </a:extLst>
          </p:cNvPr>
          <p:cNvSpPr txBox="1">
            <a:spLocks noChangeArrowheads="1"/>
          </p:cNvSpPr>
          <p:nvPr/>
        </p:nvSpPr>
        <p:spPr bwMode="auto">
          <a:xfrm>
            <a:off x="1444625" y="6308725"/>
            <a:ext cx="1989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800" dirty="0"/>
              <a:t>التفجيرات الانتحارية</a:t>
            </a:r>
            <a:endParaRPr lang="en-US" altLang="en-US" sz="1800" dirty="0"/>
          </a:p>
        </p:txBody>
      </p:sp>
      <p:sp>
        <p:nvSpPr>
          <p:cNvPr id="9" name="CasellaDiTesto 8">
            <a:extLst>
              <a:ext uri="{FF2B5EF4-FFF2-40B4-BE49-F238E27FC236}">
                <a16:creationId xmlns:a16="http://schemas.microsoft.com/office/drawing/2014/main" id="{3FA370DF-658C-6E32-2BAA-39E5F085C6EA}"/>
              </a:ext>
            </a:extLst>
          </p:cNvPr>
          <p:cNvSpPr txBox="1"/>
          <p:nvPr/>
        </p:nvSpPr>
        <p:spPr>
          <a:xfrm>
            <a:off x="7021612" y="437044"/>
            <a:ext cx="1687512" cy="584775"/>
          </a:xfrm>
          <a:prstGeom prst="rect">
            <a:avLst/>
          </a:prstGeom>
          <a:noFill/>
        </p:spPr>
        <p:txBody>
          <a:bodyPr>
            <a:spAutoFit/>
          </a:bodyPr>
          <a:lstStyle/>
          <a:p>
            <a:pPr>
              <a:defRPr/>
            </a:pPr>
            <a:r>
              <a:rPr lang="ar-AE" sz="1600" b="1" dirty="0">
                <a:solidFill>
                  <a:schemeClr val="accent4">
                    <a:lumMod val="10000"/>
                  </a:schemeClr>
                </a:solidFill>
              </a:rPr>
              <a:t>إطلاق صاروخ محلي الصنع من غزة</a:t>
            </a:r>
            <a:endParaRPr lang="en-US" sz="1600" b="1" dirty="0">
              <a:solidFill>
                <a:schemeClr val="accent4">
                  <a:lumMod val="10000"/>
                </a:schemeClr>
              </a:solidFill>
            </a:endParaRPr>
          </a:p>
        </p:txBody>
      </p:sp>
      <p:sp>
        <p:nvSpPr>
          <p:cNvPr id="10" name="Rettangolo 9">
            <a:extLst>
              <a:ext uri="{FF2B5EF4-FFF2-40B4-BE49-F238E27FC236}">
                <a16:creationId xmlns:a16="http://schemas.microsoft.com/office/drawing/2014/main" id="{0562AEC8-4E58-66C6-6726-1A56445E9A65}"/>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7818" name="Rettangolo 1">
            <a:extLst>
              <a:ext uri="{FF2B5EF4-FFF2-40B4-BE49-F238E27FC236}">
                <a16:creationId xmlns:a16="http://schemas.microsoft.com/office/drawing/2014/main" id="{99D1AF9D-27DA-99A2-B830-A64E1B95862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 name="Segnaposto numero diapositiva 1">
            <a:extLst>
              <a:ext uri="{FF2B5EF4-FFF2-40B4-BE49-F238E27FC236}">
                <a16:creationId xmlns:a16="http://schemas.microsoft.com/office/drawing/2014/main" id="{6157F4E8-7757-6987-ABDB-77A90C12E24B}"/>
              </a:ext>
            </a:extLst>
          </p:cNvPr>
          <p:cNvSpPr>
            <a:spLocks noGrp="1" noChangeArrowheads="1"/>
          </p:cNvSpPr>
          <p:nvPr>
            <p:ph type="sldNum" sz="quarter" idx="12"/>
          </p:nvPr>
        </p:nvSpPr>
        <p:spPr>
          <a:xfrm>
            <a:off x="8316416" y="6392862"/>
            <a:ext cx="406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AFD1C1A-DB85-4271-B8A1-057B187F3EB1}" type="slidenum">
              <a:rPr lang="fr-FR" altLang="en-US" sz="1200" b="1" smtClean="0"/>
              <a:pPr>
                <a:spcBef>
                  <a:spcPct val="0"/>
                </a:spcBef>
                <a:buFontTx/>
                <a:buNone/>
              </a:pPr>
              <a:t>86</a:t>
            </a:fld>
            <a:endParaRPr lang="fr-FR" altLang="en-US" sz="1200" b="1"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egnaposto numero diapositiva 1">
            <a:extLst>
              <a:ext uri="{FF2B5EF4-FFF2-40B4-BE49-F238E27FC236}">
                <a16:creationId xmlns:a16="http://schemas.microsoft.com/office/drawing/2014/main" id="{0C4825E7-696E-458C-0CA4-04FE8454FC80}"/>
              </a:ext>
            </a:extLst>
          </p:cNvPr>
          <p:cNvSpPr>
            <a:spLocks noGrp="1" noChangeArrowheads="1"/>
          </p:cNvSpPr>
          <p:nvPr>
            <p:ph type="sldNum" sz="quarter" idx="12"/>
          </p:nvPr>
        </p:nvSpPr>
        <p:spPr>
          <a:xfrm>
            <a:off x="8202613" y="5534025"/>
            <a:ext cx="406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AFD1C1A-DB85-4271-B8A1-057B187F3EB1}" type="slidenum">
              <a:rPr lang="fr-FR" altLang="en-US" sz="1200" b="1" smtClean="0"/>
              <a:pPr>
                <a:spcBef>
                  <a:spcPct val="0"/>
                </a:spcBef>
                <a:buFontTx/>
                <a:buNone/>
              </a:pPr>
              <a:t>87</a:t>
            </a:fld>
            <a:endParaRPr lang="fr-FR" altLang="en-US" sz="1200" b="1" dirty="0"/>
          </a:p>
        </p:txBody>
      </p:sp>
      <p:sp>
        <p:nvSpPr>
          <p:cNvPr id="6" name="Rettangolo 5">
            <a:extLst>
              <a:ext uri="{FF2B5EF4-FFF2-40B4-BE49-F238E27FC236}">
                <a16:creationId xmlns:a16="http://schemas.microsoft.com/office/drawing/2014/main" id="{4FCDD043-C926-3417-C065-6B44D154E9F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2" descr="C:\Users\Enrico\Desktop\Gaza7 jpeg.jpg">
            <a:extLst>
              <a:ext uri="{FF2B5EF4-FFF2-40B4-BE49-F238E27FC236}">
                <a16:creationId xmlns:a16="http://schemas.microsoft.com/office/drawing/2014/main" id="{4C585311-BA62-D842-6F13-9EFDE2ADE629}"/>
              </a:ext>
            </a:extLst>
          </p:cNvPr>
          <p:cNvPicPr>
            <a:picLocks noChangeAspect="1" noChangeArrowheads="1"/>
          </p:cNvPicPr>
          <p:nvPr/>
        </p:nvPicPr>
        <p:blipFill>
          <a:blip r:embed="rId3"/>
          <a:srcRect/>
          <a:stretch>
            <a:fillRect/>
          </a:stretch>
        </p:blipFill>
        <p:spPr bwMode="auto">
          <a:xfrm>
            <a:off x="468313" y="549275"/>
            <a:ext cx="4389437" cy="5365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8837" name="CasellaDiTesto 1">
            <a:extLst>
              <a:ext uri="{FF2B5EF4-FFF2-40B4-BE49-F238E27FC236}">
                <a16:creationId xmlns:a16="http://schemas.microsoft.com/office/drawing/2014/main" id="{7C2C993E-B5FF-3011-43F8-0903F52895DA}"/>
              </a:ext>
            </a:extLst>
          </p:cNvPr>
          <p:cNvSpPr txBox="1">
            <a:spLocks noChangeArrowheads="1"/>
          </p:cNvSpPr>
          <p:nvPr/>
        </p:nvSpPr>
        <p:spPr bwMode="auto">
          <a:xfrm>
            <a:off x="2267657" y="6010275"/>
            <a:ext cx="5041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800" dirty="0"/>
              <a:t>منذ عام 2004، تم عزل قطاع غزة بالكامل ومحاصرته وقصفه</a:t>
            </a:r>
            <a:r>
              <a:rPr lang="en-US" altLang="en-US" sz="1400" dirty="0"/>
              <a:t>.</a:t>
            </a:r>
          </a:p>
        </p:txBody>
      </p:sp>
      <p:sp>
        <p:nvSpPr>
          <p:cNvPr id="2" name="Freccia in giù 1">
            <a:extLst>
              <a:ext uri="{FF2B5EF4-FFF2-40B4-BE49-F238E27FC236}">
                <a16:creationId xmlns:a16="http://schemas.microsoft.com/office/drawing/2014/main" id="{9583DBC1-0E1F-BB57-6A6C-CACF2783031A}"/>
              </a:ext>
            </a:extLst>
          </p:cNvPr>
          <p:cNvSpPr/>
          <p:nvPr/>
        </p:nvSpPr>
        <p:spPr bwMode="auto">
          <a:xfrm>
            <a:off x="3527425" y="3706813"/>
            <a:ext cx="457200" cy="585787"/>
          </a:xfrm>
          <a:prstGeom prst="downArrow">
            <a:avLst>
              <a:gd name="adj1" fmla="val 33069"/>
              <a:gd name="adj2" fmla="val 50000"/>
            </a:avLst>
          </a:prstGeom>
          <a:solidFill>
            <a:srgbClr val="FFFF00"/>
          </a:solidFill>
          <a:ln w="1905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5" name="CasellaDiTesto 4">
            <a:extLst>
              <a:ext uri="{FF2B5EF4-FFF2-40B4-BE49-F238E27FC236}">
                <a16:creationId xmlns:a16="http://schemas.microsoft.com/office/drawing/2014/main" id="{9D8A6D49-0AEC-70EF-8854-4209840DCE15}"/>
              </a:ext>
            </a:extLst>
          </p:cNvPr>
          <p:cNvSpPr txBox="1"/>
          <p:nvPr/>
        </p:nvSpPr>
        <p:spPr>
          <a:xfrm>
            <a:off x="3358772" y="3096186"/>
            <a:ext cx="792076" cy="646331"/>
          </a:xfrm>
          <a:prstGeom prst="rect">
            <a:avLst/>
          </a:prstGeom>
          <a:noFill/>
        </p:spPr>
        <p:txBody>
          <a:bodyPr wrap="square">
            <a:spAutoFit/>
          </a:bodyPr>
          <a:lstStyle/>
          <a:p>
            <a:pPr algn="ctr">
              <a:defRPr/>
            </a:pPr>
            <a:r>
              <a:rPr lang="ar-AE" b="1" dirty="0">
                <a:solidFill>
                  <a:schemeClr val="accent4">
                    <a:lumMod val="10000"/>
                  </a:schemeClr>
                </a:solidFill>
              </a:rPr>
              <a:t>قطاع غزة</a:t>
            </a:r>
          </a:p>
        </p:txBody>
      </p:sp>
      <p:sp>
        <p:nvSpPr>
          <p:cNvPr id="12" name="Freccia in giù 11">
            <a:extLst>
              <a:ext uri="{FF2B5EF4-FFF2-40B4-BE49-F238E27FC236}">
                <a16:creationId xmlns:a16="http://schemas.microsoft.com/office/drawing/2014/main" id="{B675455F-1573-5BC3-0983-7CDE9ADD200A}"/>
              </a:ext>
            </a:extLst>
          </p:cNvPr>
          <p:cNvSpPr/>
          <p:nvPr/>
        </p:nvSpPr>
        <p:spPr bwMode="auto">
          <a:xfrm rot="7464379">
            <a:off x="2449513" y="4630737"/>
            <a:ext cx="280988" cy="588963"/>
          </a:xfrm>
          <a:prstGeom prst="downArrow">
            <a:avLst>
              <a:gd name="adj1" fmla="val 30498"/>
              <a:gd name="adj2" fmla="val 51284"/>
            </a:avLst>
          </a:prstGeom>
          <a:solidFill>
            <a:srgbClr val="FFFF00"/>
          </a:solidFill>
          <a:ln w="1905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sp>
        <p:nvSpPr>
          <p:cNvPr id="14" name="CasellaDiTesto 13">
            <a:extLst>
              <a:ext uri="{FF2B5EF4-FFF2-40B4-BE49-F238E27FC236}">
                <a16:creationId xmlns:a16="http://schemas.microsoft.com/office/drawing/2014/main" id="{BE157442-0E6F-4730-7112-3F712F825EE2}"/>
              </a:ext>
            </a:extLst>
          </p:cNvPr>
          <p:cNvSpPr txBox="1"/>
          <p:nvPr/>
        </p:nvSpPr>
        <p:spPr>
          <a:xfrm>
            <a:off x="2699792" y="4703028"/>
            <a:ext cx="680878" cy="830997"/>
          </a:xfrm>
          <a:prstGeom prst="rect">
            <a:avLst/>
          </a:prstGeom>
          <a:noFill/>
        </p:spPr>
        <p:txBody>
          <a:bodyPr wrap="square">
            <a:spAutoFit/>
          </a:bodyPr>
          <a:lstStyle/>
          <a:p>
            <a:pPr algn="r">
              <a:defRPr/>
            </a:pPr>
            <a:r>
              <a:rPr lang="ar-AE" sz="1600" b="1" dirty="0">
                <a:solidFill>
                  <a:schemeClr val="accent4">
                    <a:lumMod val="10000"/>
                  </a:schemeClr>
                </a:solidFill>
              </a:rPr>
              <a:t>سور + أرض محرمة</a:t>
            </a:r>
            <a:endParaRPr lang="en-US" sz="1600" b="1" dirty="0">
              <a:solidFill>
                <a:schemeClr val="accent4">
                  <a:lumMod val="10000"/>
                </a:schemeClr>
              </a:solidFill>
            </a:endParaRPr>
          </a:p>
        </p:txBody>
      </p:sp>
      <p:pic>
        <p:nvPicPr>
          <p:cNvPr id="8" name="Picture 2" descr="Potrebbe essere un'immagine raffigurante veicolo">
            <a:extLst>
              <a:ext uri="{FF2B5EF4-FFF2-40B4-BE49-F238E27FC236}">
                <a16:creationId xmlns:a16="http://schemas.microsoft.com/office/drawing/2014/main" id="{93B546C7-34C1-85AA-2E5C-15A52677EC6C}"/>
              </a:ext>
            </a:extLst>
          </p:cNvPr>
          <p:cNvPicPr>
            <a:picLocks noChangeAspect="1" noChangeArrowheads="1"/>
          </p:cNvPicPr>
          <p:nvPr/>
        </p:nvPicPr>
        <p:blipFill>
          <a:blip r:embed="rId4"/>
          <a:srcRect/>
          <a:stretch>
            <a:fillRect/>
          </a:stretch>
        </p:blipFill>
        <p:spPr bwMode="auto">
          <a:xfrm>
            <a:off x="5073650" y="549275"/>
            <a:ext cx="3573463" cy="4805363"/>
          </a:xfrm>
          <a:prstGeom prst="rect">
            <a:avLst/>
          </a:prstGeom>
          <a:ln w="38100">
            <a:solidFill>
              <a:schemeClr val="tx1"/>
            </a:solidFill>
          </a:ln>
          <a:effectLst>
            <a:outerShdw blurRad="292100" dist="139700" dir="2700000" algn="tl" rotWithShape="0">
              <a:srgbClr val="333333">
                <a:alpha val="65000"/>
              </a:srgbClr>
            </a:outerShdw>
          </a:effectLst>
        </p:spPr>
      </p:pic>
      <p:sp>
        <p:nvSpPr>
          <p:cNvPr id="138242" name="CasellaDiTesto 2">
            <a:extLst>
              <a:ext uri="{FF2B5EF4-FFF2-40B4-BE49-F238E27FC236}">
                <a16:creationId xmlns:a16="http://schemas.microsoft.com/office/drawing/2014/main" id="{2262AFF9-1346-05B9-E5D6-A5CE36DDCAF9}"/>
              </a:ext>
            </a:extLst>
          </p:cNvPr>
          <p:cNvSpPr txBox="1">
            <a:spLocks noChangeArrowheads="1"/>
          </p:cNvSpPr>
          <p:nvPr/>
        </p:nvSpPr>
        <p:spPr bwMode="auto">
          <a:xfrm>
            <a:off x="5033963" y="5451475"/>
            <a:ext cx="3060700" cy="461963"/>
          </a:xfrm>
          <a:prstGeom prst="rect">
            <a:avLst/>
          </a:prstGeom>
          <a:solidFill>
            <a:srgbClr val="FFFF00"/>
          </a:solidFill>
          <a:ln w="12700">
            <a:solidFill>
              <a:schemeClr val="accent4">
                <a:lumMod val="10000"/>
              </a:schemeClr>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ar-AE" altLang="en-US" sz="2400" b="1" dirty="0">
                <a:solidFill>
                  <a:schemeClr val="accent4">
                    <a:lumMod val="10000"/>
                  </a:schemeClr>
                </a:solidFill>
                <a:latin typeface="Arial" panose="020B0604020202020204" pitchFamily="34" charset="0"/>
              </a:rPr>
              <a:t>قطاع غزة</a:t>
            </a:r>
            <a:endParaRPr lang="en-US" altLang="en-US" sz="2400" b="1" dirty="0">
              <a:solidFill>
                <a:schemeClr val="accent4">
                  <a:lumMod val="10000"/>
                </a:schemeClr>
              </a:solidFill>
              <a:latin typeface="Arial" panose="020B0604020202020204" pitchFamily="34" charset="0"/>
            </a:endParaRPr>
          </a:p>
        </p:txBody>
      </p:sp>
      <p:sp>
        <p:nvSpPr>
          <p:cNvPr id="10" name="CasellaDiTesto 9">
            <a:extLst>
              <a:ext uri="{FF2B5EF4-FFF2-40B4-BE49-F238E27FC236}">
                <a16:creationId xmlns:a16="http://schemas.microsoft.com/office/drawing/2014/main" id="{6768D3B0-98AE-7897-C537-FC9325E3D23E}"/>
              </a:ext>
            </a:extLst>
          </p:cNvPr>
          <p:cNvSpPr txBox="1"/>
          <p:nvPr/>
        </p:nvSpPr>
        <p:spPr>
          <a:xfrm>
            <a:off x="5219700" y="5041900"/>
            <a:ext cx="3478213" cy="369332"/>
          </a:xfrm>
          <a:prstGeom prst="rect">
            <a:avLst/>
          </a:prstGeom>
          <a:noFill/>
        </p:spPr>
        <p:txBody>
          <a:bodyPr>
            <a:spAutoFit/>
          </a:bodyPr>
          <a:lstStyle/>
          <a:p>
            <a:pPr algn="ctr">
              <a:defRPr/>
            </a:pPr>
            <a:r>
              <a:rPr lang="ar-AE" dirty="0">
                <a:solidFill>
                  <a:schemeClr val="accent4">
                    <a:lumMod val="10000"/>
                  </a:schemeClr>
                </a:solidFill>
              </a:rPr>
              <a:t>بعد القصف الإسرائيلي تستمر الحياة</a:t>
            </a:r>
            <a:r>
              <a:rPr lang="en-US" sz="1400" dirty="0">
                <a:solidFill>
                  <a:schemeClr val="accent4">
                    <a:lumMod val="10000"/>
                  </a:schemeClr>
                </a:solidFill>
              </a:rPr>
              <a: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3" name="CasellaDiTesto 2">
            <a:extLst>
              <a:ext uri="{FF2B5EF4-FFF2-40B4-BE49-F238E27FC236}">
                <a16:creationId xmlns:a16="http://schemas.microsoft.com/office/drawing/2014/main" id="{E01C36E9-C610-1273-59B9-0A7D05808657}"/>
              </a:ext>
            </a:extLst>
          </p:cNvPr>
          <p:cNvSpPr txBox="1">
            <a:spLocks noChangeArrowheads="1"/>
          </p:cNvSpPr>
          <p:nvPr/>
        </p:nvSpPr>
        <p:spPr bwMode="auto">
          <a:xfrm>
            <a:off x="964109" y="5942902"/>
            <a:ext cx="74888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ar-AE" altLang="en-US" sz="1800" dirty="0"/>
              <a:t>يبلغ عدد سكان قطاع غزة مليوني نسمة، ويعيشون على مساحة تقل عن 360 كيلومتراً مربعاً</a:t>
            </a:r>
            <a:endParaRPr lang="en-US" altLang="en-US" sz="1800" dirty="0"/>
          </a:p>
        </p:txBody>
      </p:sp>
      <p:sp>
        <p:nvSpPr>
          <p:cNvPr id="4" name="CasellaDiTesto 3">
            <a:extLst>
              <a:ext uri="{FF2B5EF4-FFF2-40B4-BE49-F238E27FC236}">
                <a16:creationId xmlns:a16="http://schemas.microsoft.com/office/drawing/2014/main" id="{BD69662C-72FA-1BE8-1BF1-A99558B7FEE7}"/>
              </a:ext>
            </a:extLst>
          </p:cNvPr>
          <p:cNvSpPr txBox="1"/>
          <p:nvPr/>
        </p:nvSpPr>
        <p:spPr>
          <a:xfrm>
            <a:off x="2386013" y="5342655"/>
            <a:ext cx="4645025" cy="461665"/>
          </a:xfrm>
          <a:prstGeom prst="rect">
            <a:avLst/>
          </a:prstGeom>
          <a:solidFill>
            <a:srgbClr val="FFFF00"/>
          </a:solidFill>
          <a:ln w="12700">
            <a:solidFill>
              <a:schemeClr val="accent4">
                <a:lumMod val="10000"/>
              </a:schemeClr>
            </a:solidFill>
          </a:ln>
        </p:spPr>
        <p:txBody>
          <a:bodyPr>
            <a:spAutoFit/>
          </a:bodyPr>
          <a:lstStyle/>
          <a:p>
            <a:pPr algn="ctr">
              <a:defRPr/>
            </a:pPr>
            <a:r>
              <a:rPr lang="ar-AE" sz="2400" b="1">
                <a:solidFill>
                  <a:schemeClr val="accent4">
                    <a:lumMod val="10000"/>
                  </a:schemeClr>
                </a:solidFill>
              </a:rPr>
              <a:t>قطاع غزة قبل أكتوبر 2023</a:t>
            </a:r>
            <a:endParaRPr lang="en-US" sz="2400" b="1" dirty="0">
              <a:solidFill>
                <a:schemeClr val="accent4">
                  <a:lumMod val="10000"/>
                </a:schemeClr>
              </a:solidFill>
            </a:endParaRPr>
          </a:p>
        </p:txBody>
      </p:sp>
      <p:sp>
        <p:nvSpPr>
          <p:cNvPr id="250885" name="Slide Number Placeholder 1">
            <a:extLst>
              <a:ext uri="{FF2B5EF4-FFF2-40B4-BE49-F238E27FC236}">
                <a16:creationId xmlns:a16="http://schemas.microsoft.com/office/drawing/2014/main" id="{A705E071-1120-0D72-9A2A-5972EED5A9ED}"/>
              </a:ext>
            </a:extLst>
          </p:cNvPr>
          <p:cNvSpPr>
            <a:spLocks noGrp="1"/>
          </p:cNvSpPr>
          <p:nvPr>
            <p:ph type="sldNum" sz="quarter" idx="12"/>
          </p:nvPr>
        </p:nvSpPr>
        <p:spPr>
          <a:xfrm>
            <a:off x="7667625" y="5342655"/>
            <a:ext cx="504825" cy="40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99FA9B6-F929-4697-A1A2-4022DCCBCC58}" type="slidenum">
              <a:rPr lang="it-IT" altLang="it-CH" sz="1400" b="1" smtClean="0">
                <a:solidFill>
                  <a:srgbClr val="FFFFFF"/>
                </a:solidFill>
              </a:rPr>
              <a:pPr>
                <a:spcBef>
                  <a:spcPct val="0"/>
                </a:spcBef>
                <a:buFontTx/>
                <a:buNone/>
              </a:pPr>
              <a:t>88</a:t>
            </a:fld>
            <a:endParaRPr lang="it-IT" altLang="it-CH" sz="1400" b="1">
              <a:solidFill>
                <a:srgbClr val="FFFFFF"/>
              </a:solidFill>
            </a:endParaRPr>
          </a:p>
        </p:txBody>
      </p:sp>
      <p:sp>
        <p:nvSpPr>
          <p:cNvPr id="250886" name="Rettangolo 1">
            <a:extLst>
              <a:ext uri="{FF2B5EF4-FFF2-40B4-BE49-F238E27FC236}">
                <a16:creationId xmlns:a16="http://schemas.microsoft.com/office/drawing/2014/main" id="{BC4B7657-DC2C-C422-F51F-EA6ADB6F1E1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3" name="Immagine 2">
            <a:extLst>
              <a:ext uri="{FF2B5EF4-FFF2-40B4-BE49-F238E27FC236}">
                <a16:creationId xmlns:a16="http://schemas.microsoft.com/office/drawing/2014/main" id="{42E3E55F-77BA-8F29-C23A-F077B8FBE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620688"/>
            <a:ext cx="8045324" cy="4521770"/>
          </a:xfrm>
          <a:prstGeom prst="rect">
            <a:avLst/>
          </a:prstGeom>
          <a:ln w="38100">
            <a:solidFill>
              <a:schemeClr val="tx1"/>
            </a:solidFill>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96A68ADF-B1EB-1EC1-DEF1-6D34FD7946B9}"/>
              </a:ext>
            </a:extLst>
          </p:cNvPr>
          <p:cNvSpPr txBox="1"/>
          <p:nvPr/>
        </p:nvSpPr>
        <p:spPr>
          <a:xfrm>
            <a:off x="683568" y="682747"/>
            <a:ext cx="1368152" cy="369332"/>
          </a:xfrm>
          <a:prstGeom prst="rect">
            <a:avLst/>
          </a:prstGeom>
          <a:solidFill>
            <a:srgbClr val="3D639C"/>
          </a:solidFill>
        </p:spPr>
        <p:txBody>
          <a:bodyPr wrap="square" rtlCol="0">
            <a:spAutoFit/>
          </a:bodyPr>
          <a:lstStyle/>
          <a:p>
            <a:r>
              <a:rPr lang="en-US" dirty="0">
                <a:solidFill>
                  <a:srgbClr val="0070C0"/>
                </a:solidFill>
              </a:rPr>
              <a:t>.</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filasteen.files.wordpress.com/2009/05/israeli_bombs_over_gaza.jpg">
            <a:extLst>
              <a:ext uri="{FF2B5EF4-FFF2-40B4-BE49-F238E27FC236}">
                <a16:creationId xmlns:a16="http://schemas.microsoft.com/office/drawing/2014/main" id="{1F86E43D-A508-B30D-33AC-3E0305F0B2BE}"/>
              </a:ext>
            </a:extLst>
          </p:cNvPr>
          <p:cNvPicPr>
            <a:picLocks noChangeAspect="1" noChangeArrowheads="1"/>
          </p:cNvPicPr>
          <p:nvPr/>
        </p:nvPicPr>
        <p:blipFill>
          <a:blip r:embed="rId2"/>
          <a:srcRect/>
          <a:stretch>
            <a:fillRect/>
          </a:stretch>
        </p:blipFill>
        <p:spPr bwMode="auto">
          <a:xfrm>
            <a:off x="1133474" y="412749"/>
            <a:ext cx="7237413" cy="5429250"/>
          </a:xfrm>
          <a:prstGeom prst="rect">
            <a:avLst/>
          </a:prstGeom>
          <a:ln w="38100">
            <a:solidFill>
              <a:schemeClr val="tx1"/>
            </a:solidFill>
          </a:ln>
          <a:effectLst>
            <a:outerShdw blurRad="292100" dist="139700" dir="2700000" algn="tl" rotWithShape="0">
              <a:srgbClr val="333333">
                <a:alpha val="65000"/>
              </a:srgbClr>
            </a:outerShdw>
          </a:effectLst>
        </p:spPr>
      </p:pic>
      <p:sp>
        <p:nvSpPr>
          <p:cNvPr id="251907" name="Segnaposto numero diapositiva 1">
            <a:extLst>
              <a:ext uri="{FF2B5EF4-FFF2-40B4-BE49-F238E27FC236}">
                <a16:creationId xmlns:a16="http://schemas.microsoft.com/office/drawing/2014/main" id="{49065CAE-583F-7FEF-B4AB-80C5C4E22FB8}"/>
              </a:ext>
            </a:extLst>
          </p:cNvPr>
          <p:cNvSpPr>
            <a:spLocks noGrp="1" noChangeArrowheads="1"/>
          </p:cNvSpPr>
          <p:nvPr>
            <p:ph type="sldNum" sz="quarter" idx="12"/>
          </p:nvPr>
        </p:nvSpPr>
        <p:spPr>
          <a:xfrm>
            <a:off x="7085013" y="6156325"/>
            <a:ext cx="5857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F9B91D8-BC87-4F80-AD28-DD7856362FDF}" type="slidenum">
              <a:rPr lang="fr-FR" altLang="en-US" sz="1200" b="1" smtClean="0"/>
              <a:pPr>
                <a:spcBef>
                  <a:spcPct val="0"/>
                </a:spcBef>
                <a:buFontTx/>
                <a:buNone/>
              </a:pPr>
              <a:t>89</a:t>
            </a:fld>
            <a:endParaRPr lang="fr-FR" altLang="en-US" sz="1200" b="1"/>
          </a:p>
        </p:txBody>
      </p:sp>
      <p:sp>
        <p:nvSpPr>
          <p:cNvPr id="4" name="Rettangolo 3">
            <a:extLst>
              <a:ext uri="{FF2B5EF4-FFF2-40B4-BE49-F238E27FC236}">
                <a16:creationId xmlns:a16="http://schemas.microsoft.com/office/drawing/2014/main" id="{F5204F11-A79F-5873-CA73-24E7F80D8FB0}"/>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75B3B767-3B16-2832-A845-C5D529C5FBF1}"/>
              </a:ext>
            </a:extLst>
          </p:cNvPr>
          <p:cNvSpPr txBox="1"/>
          <p:nvPr/>
        </p:nvSpPr>
        <p:spPr>
          <a:xfrm>
            <a:off x="3240322" y="6023915"/>
            <a:ext cx="3023716"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sz="2400" dirty="0"/>
              <a:t>الإسرائيليون يقصفون غزة</a:t>
            </a:r>
            <a:endParaRPr lang="en-US" sz="2400" dirty="0"/>
          </a:p>
        </p:txBody>
      </p:sp>
      <p:sp>
        <p:nvSpPr>
          <p:cNvPr id="251910" name="Rettangolo 1">
            <a:extLst>
              <a:ext uri="{FF2B5EF4-FFF2-40B4-BE49-F238E27FC236}">
                <a16:creationId xmlns:a16="http://schemas.microsoft.com/office/drawing/2014/main" id="{0D8B012F-5C85-45D5-C447-1BC878CE7DA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12" descr="C:\Users\Enrico\Desktop\jericho jpeg.jpg">
            <a:extLst>
              <a:ext uri="{FF2B5EF4-FFF2-40B4-BE49-F238E27FC236}">
                <a16:creationId xmlns:a16="http://schemas.microsoft.com/office/drawing/2014/main" id="{5BF50E7C-5D2E-32D8-BBAC-F98E7A560088}"/>
              </a:ext>
            </a:extLst>
          </p:cNvPr>
          <p:cNvPicPr>
            <a:picLocks noChangeAspect="1" noChangeArrowheads="1"/>
          </p:cNvPicPr>
          <p:nvPr/>
        </p:nvPicPr>
        <p:blipFill>
          <a:blip r:embed="rId3"/>
          <a:srcRect/>
          <a:stretch>
            <a:fillRect/>
          </a:stretch>
        </p:blipFill>
        <p:spPr bwMode="auto">
          <a:xfrm>
            <a:off x="4751388" y="185738"/>
            <a:ext cx="4165600" cy="27876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9331" name="Slide Number Placeholder 8">
            <a:extLst>
              <a:ext uri="{FF2B5EF4-FFF2-40B4-BE49-F238E27FC236}">
                <a16:creationId xmlns:a16="http://schemas.microsoft.com/office/drawing/2014/main" id="{A343E32B-ACA3-D5AB-4CC7-FC590BD5A3A8}"/>
              </a:ext>
            </a:extLst>
          </p:cNvPr>
          <p:cNvSpPr>
            <a:spLocks noGrp="1"/>
          </p:cNvSpPr>
          <p:nvPr>
            <p:ph type="sldNum" sz="quarter" idx="12"/>
          </p:nvPr>
        </p:nvSpPr>
        <p:spPr>
          <a:xfrm>
            <a:off x="8316913" y="3176587"/>
            <a:ext cx="549275" cy="3244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1C1205-598A-42BB-A8F3-2E9F74787549}" type="slidenum">
              <a:rPr lang="it-IT" altLang="it-CH" sz="1400" b="1" smtClean="0">
                <a:solidFill>
                  <a:srgbClr val="FFFFFF"/>
                </a:solidFill>
              </a:rPr>
              <a:pPr>
                <a:spcBef>
                  <a:spcPct val="0"/>
                </a:spcBef>
                <a:buFontTx/>
                <a:buNone/>
              </a:pPr>
              <a:t>9</a:t>
            </a:fld>
            <a:endParaRPr lang="it-IT" altLang="it-CH" sz="1400" b="1" dirty="0">
              <a:solidFill>
                <a:srgbClr val="FFFFFF"/>
              </a:solidFill>
            </a:endParaRPr>
          </a:p>
        </p:txBody>
      </p:sp>
      <p:sp>
        <p:nvSpPr>
          <p:cNvPr id="99332" name="Text Box 4">
            <a:extLst>
              <a:ext uri="{FF2B5EF4-FFF2-40B4-BE49-F238E27FC236}">
                <a16:creationId xmlns:a16="http://schemas.microsoft.com/office/drawing/2014/main" id="{D3CC99E2-735F-3D0B-09FD-FE09EDD42503}"/>
              </a:ext>
            </a:extLst>
          </p:cNvPr>
          <p:cNvSpPr txBox="1">
            <a:spLocks noChangeArrowheads="1"/>
          </p:cNvSpPr>
          <p:nvPr/>
        </p:nvSpPr>
        <p:spPr bwMode="auto">
          <a:xfrm>
            <a:off x="7757718" y="356827"/>
            <a:ext cx="1008063" cy="461665"/>
          </a:xfrm>
          <a:prstGeom prst="rect">
            <a:avLst/>
          </a:prstGeom>
          <a:solidFill>
            <a:schemeClr val="tx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2400" dirty="0">
                <a:solidFill>
                  <a:schemeClr val="accent4">
                    <a:lumMod val="10000"/>
                  </a:schemeClr>
                </a:solidFill>
              </a:rPr>
              <a:t>جيريكو</a:t>
            </a:r>
            <a:endParaRPr lang="it-IT" altLang="it-CH" sz="2400" dirty="0">
              <a:solidFill>
                <a:schemeClr val="accent4">
                  <a:lumMod val="10000"/>
                </a:schemeClr>
              </a:solidFill>
            </a:endParaRPr>
          </a:p>
        </p:txBody>
      </p:sp>
      <p:sp>
        <p:nvSpPr>
          <p:cNvPr id="99333" name="Rettangolo 11">
            <a:extLst>
              <a:ext uri="{FF2B5EF4-FFF2-40B4-BE49-F238E27FC236}">
                <a16:creationId xmlns:a16="http://schemas.microsoft.com/office/drawing/2014/main" id="{56F1EF46-51D4-CD4D-8B31-08D41D78862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99335" name="Text Box 8">
            <a:extLst>
              <a:ext uri="{FF2B5EF4-FFF2-40B4-BE49-F238E27FC236}">
                <a16:creationId xmlns:a16="http://schemas.microsoft.com/office/drawing/2014/main" id="{28ACA13C-25EB-CBFA-E42B-9D4ADD6E4570}"/>
              </a:ext>
            </a:extLst>
          </p:cNvPr>
          <p:cNvSpPr txBox="1">
            <a:spLocks noChangeArrowheads="1"/>
          </p:cNvSpPr>
          <p:nvPr/>
        </p:nvSpPr>
        <p:spPr bwMode="auto">
          <a:xfrm>
            <a:off x="603374" y="3736723"/>
            <a:ext cx="36335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ar-AE" altLang="it-CH" sz="1800" dirty="0">
                <a:solidFill>
                  <a:srgbClr val="FFFFFF"/>
                </a:solidFill>
              </a:rPr>
              <a:t>القدس وجبل الهيكل مع المسجد الأقصى (على اليسار) وقبة الصخرة (في الوسط).</a:t>
            </a:r>
            <a:endParaRPr lang="it-IT" altLang="it-CH" sz="1800" dirty="0">
              <a:solidFill>
                <a:srgbClr val="FFFFFF"/>
              </a:solidFill>
            </a:endParaRPr>
          </a:p>
        </p:txBody>
      </p:sp>
      <p:pic>
        <p:nvPicPr>
          <p:cNvPr id="4" name="Picture 14" descr="Jezreel Valley, Biblical Mount Tabor and the Arab Villages, Galilee, Israel  Stock Photo - Image of bible, jesus: 144082570">
            <a:extLst>
              <a:ext uri="{FF2B5EF4-FFF2-40B4-BE49-F238E27FC236}">
                <a16:creationId xmlns:a16="http://schemas.microsoft.com/office/drawing/2014/main" id="{724F64B4-BF04-ADB5-E3CD-DB4257BB634E}"/>
              </a:ext>
            </a:extLst>
          </p:cNvPr>
          <p:cNvPicPr>
            <a:picLocks noChangeAspect="1" noChangeArrowheads="1"/>
          </p:cNvPicPr>
          <p:nvPr/>
        </p:nvPicPr>
        <p:blipFill>
          <a:blip r:embed="rId4"/>
          <a:srcRect/>
          <a:stretch>
            <a:fillRect/>
          </a:stretch>
        </p:blipFill>
        <p:spPr bwMode="auto">
          <a:xfrm>
            <a:off x="4540250" y="3681413"/>
            <a:ext cx="4376738" cy="2916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 name="Text Box 10">
            <a:extLst>
              <a:ext uri="{FF2B5EF4-FFF2-40B4-BE49-F238E27FC236}">
                <a16:creationId xmlns:a16="http://schemas.microsoft.com/office/drawing/2014/main" id="{7F09D21E-87AA-61B9-0813-6B7E1DA3CE15}"/>
              </a:ext>
            </a:extLst>
          </p:cNvPr>
          <p:cNvSpPr txBox="1">
            <a:spLocks noChangeArrowheads="1"/>
          </p:cNvSpPr>
          <p:nvPr/>
        </p:nvSpPr>
        <p:spPr bwMode="auto">
          <a:xfrm>
            <a:off x="7253313" y="3783142"/>
            <a:ext cx="1612875" cy="461665"/>
          </a:xfrm>
          <a:prstGeom prst="rect">
            <a:avLst/>
          </a:prstGeom>
          <a:solidFill>
            <a:schemeClr val="tx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ar-AE" altLang="it-CH" sz="2400" dirty="0">
                <a:solidFill>
                  <a:schemeClr val="accent4">
                    <a:lumMod val="10000"/>
                  </a:schemeClr>
                </a:solidFill>
              </a:rPr>
              <a:t>وادي يزرعيل</a:t>
            </a:r>
            <a:endParaRPr lang="it-IT" altLang="it-CH" sz="2400" dirty="0">
              <a:solidFill>
                <a:schemeClr val="accent4">
                  <a:lumMod val="10000"/>
                </a:schemeClr>
              </a:solidFill>
            </a:endParaRPr>
          </a:p>
        </p:txBody>
      </p:sp>
      <p:pic>
        <p:nvPicPr>
          <p:cNvPr id="6" name="Picture 16" descr="In first since annexation suspended, Israel approves 2,100 new settlement  homes | The Times of Israel">
            <a:extLst>
              <a:ext uri="{FF2B5EF4-FFF2-40B4-BE49-F238E27FC236}">
                <a16:creationId xmlns:a16="http://schemas.microsoft.com/office/drawing/2014/main" id="{5EC235EC-CF9D-054C-7125-A18A2B8CF354}"/>
              </a:ext>
            </a:extLst>
          </p:cNvPr>
          <p:cNvPicPr>
            <a:picLocks noChangeAspect="1" noChangeArrowheads="1"/>
          </p:cNvPicPr>
          <p:nvPr/>
        </p:nvPicPr>
        <p:blipFill>
          <a:blip r:embed="rId5"/>
          <a:srcRect/>
          <a:stretch>
            <a:fillRect/>
          </a:stretch>
        </p:blipFill>
        <p:spPr bwMode="auto">
          <a:xfrm>
            <a:off x="250825" y="185738"/>
            <a:ext cx="4338638" cy="27924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7" name="Picture 18" descr="Interactive Map of the Temple Mount - Madain Project (en)">
            <a:extLst>
              <a:ext uri="{FF2B5EF4-FFF2-40B4-BE49-F238E27FC236}">
                <a16:creationId xmlns:a16="http://schemas.microsoft.com/office/drawing/2014/main" id="{2AC6A5F2-73FE-534A-1FEA-A00D19158FF7}"/>
              </a:ext>
            </a:extLst>
          </p:cNvPr>
          <p:cNvPicPr>
            <a:picLocks noChangeAspect="1" noChangeArrowheads="1"/>
          </p:cNvPicPr>
          <p:nvPr/>
        </p:nvPicPr>
        <p:blipFill>
          <a:blip r:embed="rId6"/>
          <a:srcRect/>
          <a:stretch>
            <a:fillRect/>
          </a:stretch>
        </p:blipFill>
        <p:spPr bwMode="auto">
          <a:xfrm>
            <a:off x="250825" y="4487863"/>
            <a:ext cx="4121150" cy="21097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9340" name="CasellaDiTesto 1">
            <a:extLst>
              <a:ext uri="{FF2B5EF4-FFF2-40B4-BE49-F238E27FC236}">
                <a16:creationId xmlns:a16="http://schemas.microsoft.com/office/drawing/2014/main" id="{CD24048D-AB22-3D32-9461-797BAC973305}"/>
              </a:ext>
            </a:extLst>
          </p:cNvPr>
          <p:cNvSpPr txBox="1">
            <a:spLocks noChangeArrowheads="1"/>
          </p:cNvSpPr>
          <p:nvPr/>
        </p:nvSpPr>
        <p:spPr bwMode="auto">
          <a:xfrm>
            <a:off x="581050" y="3034271"/>
            <a:ext cx="2927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ar-AE" altLang="en-US" sz="1800" dirty="0">
                <a:solidFill>
                  <a:srgbClr val="FFFFFF"/>
                </a:solidFill>
              </a:rPr>
              <a:t>مستوطنة هار جيلو الإسرائيلية في محافظة القدس.</a:t>
            </a:r>
            <a:endParaRPr lang="en-US" altLang="en-US" sz="1800" dirty="0">
              <a:solidFill>
                <a:srgbClr val="FFFFFF"/>
              </a:solidFill>
            </a:endParaRPr>
          </a:p>
        </p:txBody>
      </p:sp>
      <p:sp>
        <p:nvSpPr>
          <p:cNvPr id="343047" name="Text Box 6">
            <a:extLst>
              <a:ext uri="{FF2B5EF4-FFF2-40B4-BE49-F238E27FC236}">
                <a16:creationId xmlns:a16="http://schemas.microsoft.com/office/drawing/2014/main" id="{585EF491-B9DD-7A31-8F25-209F5C47FD9E}"/>
              </a:ext>
            </a:extLst>
          </p:cNvPr>
          <p:cNvSpPr txBox="1">
            <a:spLocks noChangeArrowheads="1"/>
          </p:cNvSpPr>
          <p:nvPr/>
        </p:nvSpPr>
        <p:spPr bwMode="auto">
          <a:xfrm>
            <a:off x="3777435" y="3102260"/>
            <a:ext cx="4572000" cy="46166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altLang="it-CH" sz="2400" b="0" dirty="0"/>
              <a:t>فلسطين: أرض يتدفق فيها الحليب والعسل</a:t>
            </a:r>
            <a:endParaRPr lang="it-IT" altLang="it-CH" sz="2400" b="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4" name="Picture 2" descr="C:\Dokumente und Einstellungen\Enrico\Eigene Dateien\Enrico\Documenti\AA Enrico nuovo\Palestina\A Foto\Guerra e personaggi\Gaza dic 2008.bmp">
            <a:extLst>
              <a:ext uri="{FF2B5EF4-FFF2-40B4-BE49-F238E27FC236}">
                <a16:creationId xmlns:a16="http://schemas.microsoft.com/office/drawing/2014/main" id="{92923F92-156F-F13F-7E76-C66909A5AB09}"/>
              </a:ext>
            </a:extLst>
          </p:cNvPr>
          <p:cNvPicPr>
            <a:picLocks noChangeAspect="1" noChangeArrowheads="1"/>
          </p:cNvPicPr>
          <p:nvPr/>
        </p:nvPicPr>
        <p:blipFill>
          <a:blip r:embed="rId3"/>
          <a:srcRect/>
          <a:stretch>
            <a:fillRect/>
          </a:stretch>
        </p:blipFill>
        <p:spPr bwMode="auto">
          <a:xfrm>
            <a:off x="0" y="1547813"/>
            <a:ext cx="2214563" cy="14652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395" name="Picture 3" descr="C:\Dokumente und Einstellungen\Enrico\Eigene Dateien\Enrico\Documenti\AA Enrico nuovo\Palestina\A Foto\Guerra e personaggi\Gaza dicembre 08.gif">
            <a:extLst>
              <a:ext uri="{FF2B5EF4-FFF2-40B4-BE49-F238E27FC236}">
                <a16:creationId xmlns:a16="http://schemas.microsoft.com/office/drawing/2014/main" id="{DFF27610-71FC-075F-1316-575143B9DC1F}"/>
              </a:ext>
            </a:extLst>
          </p:cNvPr>
          <p:cNvPicPr>
            <a:picLocks noChangeAspect="1" noChangeArrowheads="1"/>
          </p:cNvPicPr>
          <p:nvPr/>
        </p:nvPicPr>
        <p:blipFill>
          <a:blip r:embed="rId4"/>
          <a:srcRect/>
          <a:stretch>
            <a:fillRect/>
          </a:stretch>
        </p:blipFill>
        <p:spPr bwMode="auto">
          <a:xfrm>
            <a:off x="2266950" y="0"/>
            <a:ext cx="2162175" cy="1477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397" name="Picture 6" descr="C:\Dokumente und Einstellungen\Enrico\Eigene Dateien\Enrico\Documenti\AA Enrico nuovo\Palestina\A Foto\Guerra e personaggi\gaza 2009 7.jpg">
            <a:extLst>
              <a:ext uri="{FF2B5EF4-FFF2-40B4-BE49-F238E27FC236}">
                <a16:creationId xmlns:a16="http://schemas.microsoft.com/office/drawing/2014/main" id="{00420489-6D6D-21C0-1A42-7D8BBF101193}"/>
              </a:ext>
            </a:extLst>
          </p:cNvPr>
          <p:cNvPicPr>
            <a:picLocks noChangeAspect="1" noChangeArrowheads="1"/>
          </p:cNvPicPr>
          <p:nvPr/>
        </p:nvPicPr>
        <p:blipFill>
          <a:blip r:embed="rId5"/>
          <a:srcRect/>
          <a:stretch>
            <a:fillRect/>
          </a:stretch>
        </p:blipFill>
        <p:spPr bwMode="auto">
          <a:xfrm>
            <a:off x="0" y="3071813"/>
            <a:ext cx="6845300" cy="37861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398" name="Picture 7" descr="C:\Dokumente und Einstellungen\Enrico\Eigene Dateien\Enrico\Documenti\AA Enrico nuovo\Palestina\A Foto\Guerra e personaggi\Gaza 2009 2.jpg">
            <a:extLst>
              <a:ext uri="{FF2B5EF4-FFF2-40B4-BE49-F238E27FC236}">
                <a16:creationId xmlns:a16="http://schemas.microsoft.com/office/drawing/2014/main" id="{16EF4F65-A77D-9945-C832-1D44CC1DFBD2}"/>
              </a:ext>
            </a:extLst>
          </p:cNvPr>
          <p:cNvPicPr>
            <a:picLocks noChangeAspect="1" noChangeArrowheads="1"/>
          </p:cNvPicPr>
          <p:nvPr/>
        </p:nvPicPr>
        <p:blipFill>
          <a:blip r:embed="rId6"/>
          <a:srcRect/>
          <a:stretch>
            <a:fillRect/>
          </a:stretch>
        </p:blipFill>
        <p:spPr bwMode="auto">
          <a:xfrm>
            <a:off x="6888163" y="3071813"/>
            <a:ext cx="2255837" cy="15954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400" name="Picture 9" descr="C:\Dokumente und Einstellungen\Enrico\Eigene Dateien\Enrico\Documenti\AA Enrico nuovo\Palestina\A Foto\Guerra e personaggi\Gaza 2009 8.jpg">
            <a:extLst>
              <a:ext uri="{FF2B5EF4-FFF2-40B4-BE49-F238E27FC236}">
                <a16:creationId xmlns:a16="http://schemas.microsoft.com/office/drawing/2014/main" id="{FA35C758-4507-4799-2CDF-5DC277C28CD6}"/>
              </a:ext>
            </a:extLst>
          </p:cNvPr>
          <p:cNvPicPr>
            <a:picLocks noChangeAspect="1" noChangeArrowheads="1"/>
          </p:cNvPicPr>
          <p:nvPr/>
        </p:nvPicPr>
        <p:blipFill>
          <a:blip r:embed="rId7"/>
          <a:srcRect/>
          <a:stretch>
            <a:fillRect/>
          </a:stretch>
        </p:blipFill>
        <p:spPr bwMode="auto">
          <a:xfrm>
            <a:off x="6929438" y="5121275"/>
            <a:ext cx="2214562" cy="17367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401" name="Picture 10" descr="C:\Dokumente und Einstellungen\Enrico\Eigene Dateien\Enrico\Documenti\AA Enrico nuovo\Palestina\A Foto\Guerra e personaggi\Gaza 2009 4.jpg">
            <a:extLst>
              <a:ext uri="{FF2B5EF4-FFF2-40B4-BE49-F238E27FC236}">
                <a16:creationId xmlns:a16="http://schemas.microsoft.com/office/drawing/2014/main" id="{E18387B7-C3AB-61AF-947E-49036ABD255A}"/>
              </a:ext>
            </a:extLst>
          </p:cNvPr>
          <p:cNvPicPr>
            <a:picLocks noChangeAspect="1" noChangeArrowheads="1"/>
          </p:cNvPicPr>
          <p:nvPr/>
        </p:nvPicPr>
        <p:blipFill>
          <a:blip r:embed="rId8"/>
          <a:srcRect/>
          <a:stretch>
            <a:fillRect/>
          </a:stretch>
        </p:blipFill>
        <p:spPr bwMode="auto">
          <a:xfrm>
            <a:off x="6858000" y="0"/>
            <a:ext cx="2286000" cy="1477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52936" name="Rectangle 13">
            <a:extLst>
              <a:ext uri="{FF2B5EF4-FFF2-40B4-BE49-F238E27FC236}">
                <a16:creationId xmlns:a16="http://schemas.microsoft.com/office/drawing/2014/main" id="{DD11BB15-3C2E-EE62-532A-BD615D9EAF13}"/>
              </a:ext>
            </a:extLst>
          </p:cNvPr>
          <p:cNvSpPr>
            <a:spLocks noChangeArrowheads="1"/>
          </p:cNvSpPr>
          <p:nvPr/>
        </p:nvSpPr>
        <p:spPr bwMode="auto">
          <a:xfrm>
            <a:off x="9644063" y="1193800"/>
            <a:ext cx="1428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it-CH" sz="800" b="1">
                <a:solidFill>
                  <a:srgbClr val="400000"/>
                </a:solidFill>
                <a:ea typeface="Calibri" panose="020F0502020204030204" pitchFamily="34" charset="0"/>
                <a:cs typeface="Times New Roman" panose="02020603050405020304" pitchFamily="18" charset="0"/>
              </a:rPr>
              <a:t>Gaza 2009: Israel used white phosphorus bombs, forbidden to be used in populated areas by international law.</a:t>
            </a:r>
          </a:p>
        </p:txBody>
      </p:sp>
      <p:sp>
        <p:nvSpPr>
          <p:cNvPr id="252937" name="Slide Number Placeholder 4">
            <a:extLst>
              <a:ext uri="{FF2B5EF4-FFF2-40B4-BE49-F238E27FC236}">
                <a16:creationId xmlns:a16="http://schemas.microsoft.com/office/drawing/2014/main" id="{C5E66CB1-AE38-1B00-C93C-45D5DB512FD8}"/>
              </a:ext>
            </a:extLst>
          </p:cNvPr>
          <p:cNvSpPr>
            <a:spLocks noGrp="1"/>
          </p:cNvSpPr>
          <p:nvPr>
            <p:ph type="sldNum" sz="quarter" idx="12"/>
          </p:nvPr>
        </p:nvSpPr>
        <p:spPr>
          <a:xfrm>
            <a:off x="8101013" y="4725988"/>
            <a:ext cx="877887" cy="395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F4A7BD3-77D8-4644-9267-0CF648927482}" type="slidenum">
              <a:rPr lang="fr-FR" altLang="it-CH" sz="1400" b="1" smtClean="0">
                <a:solidFill>
                  <a:srgbClr val="FFFFFF"/>
                </a:solidFill>
              </a:rPr>
              <a:pPr>
                <a:spcBef>
                  <a:spcPct val="0"/>
                </a:spcBef>
                <a:buFontTx/>
                <a:buNone/>
              </a:pPr>
              <a:t>90</a:t>
            </a:fld>
            <a:endParaRPr lang="fr-FR" altLang="it-CH" sz="1400" b="1">
              <a:solidFill>
                <a:srgbClr val="FFFFFF"/>
              </a:solidFill>
            </a:endParaRPr>
          </a:p>
        </p:txBody>
      </p:sp>
      <p:sp>
        <p:nvSpPr>
          <p:cNvPr id="17" name="Rettangolo 16">
            <a:extLst>
              <a:ext uri="{FF2B5EF4-FFF2-40B4-BE49-F238E27FC236}">
                <a16:creationId xmlns:a16="http://schemas.microsoft.com/office/drawing/2014/main" id="{8086722E-515A-37E0-73A8-977871EFB7E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F083C547-B015-41FB-F232-6ACA315455B9}"/>
              </a:ext>
            </a:extLst>
          </p:cNvPr>
          <p:cNvSpPr txBox="1"/>
          <p:nvPr/>
        </p:nvSpPr>
        <p:spPr>
          <a:xfrm>
            <a:off x="2541588" y="1674723"/>
            <a:ext cx="4019550" cy="1200329"/>
          </a:xfrm>
          <a:prstGeom prst="rect">
            <a:avLst/>
          </a:prstGeom>
          <a:solidFill>
            <a:srgbClr val="FFFF00"/>
          </a:solidFill>
          <a:ln w="12700">
            <a:solidFill>
              <a:schemeClr val="accent4">
                <a:lumMod val="10000"/>
              </a:schemeClr>
            </a:solidFill>
          </a:ln>
        </p:spPr>
        <p:txBody>
          <a:bodyPr>
            <a:spAutoFit/>
          </a:bodyPr>
          <a:lstStyle/>
          <a:p>
            <a:pPr algn="ctr">
              <a:defRPr/>
            </a:pPr>
            <a:r>
              <a:rPr lang="ar-AE" sz="2400" b="1" dirty="0">
                <a:solidFill>
                  <a:schemeClr val="accent4">
                    <a:lumMod val="10000"/>
                  </a:schemeClr>
                </a:solidFill>
              </a:rPr>
              <a:t>وتقصف إسرائيل قطاع غزة عشرات المرات، متسببة في سقوط آلاف الضحايا وأضرار جسيمة.</a:t>
            </a:r>
            <a:endParaRPr lang="en-US" sz="2400" b="1" dirty="0">
              <a:solidFill>
                <a:schemeClr val="accent4">
                  <a:lumMod val="10000"/>
                </a:schemeClr>
              </a:solidFill>
            </a:endParaRPr>
          </a:p>
        </p:txBody>
      </p:sp>
      <p:pic>
        <p:nvPicPr>
          <p:cNvPr id="4" name="Picture 29" descr="C:\Dokumente und Einstellungen\Enrico\Eigene Dateien\Enrico\Documenti\AA Enrico nuovo\Palestina\A Foto\Guerra e personaggi\Gaza 2009 19">
            <a:extLst>
              <a:ext uri="{FF2B5EF4-FFF2-40B4-BE49-F238E27FC236}">
                <a16:creationId xmlns:a16="http://schemas.microsoft.com/office/drawing/2014/main" id="{6EF36EAA-DE80-9E7F-4576-8BCAD1D2B3AB}"/>
              </a:ext>
            </a:extLst>
          </p:cNvPr>
          <p:cNvPicPr>
            <a:picLocks noChangeAspect="1" noChangeArrowheads="1"/>
          </p:cNvPicPr>
          <p:nvPr/>
        </p:nvPicPr>
        <p:blipFill>
          <a:blip r:embed="rId9"/>
          <a:srcRect/>
          <a:stretch>
            <a:fillRect/>
          </a:stretch>
        </p:blipFill>
        <p:spPr bwMode="auto">
          <a:xfrm>
            <a:off x="6888163" y="1577975"/>
            <a:ext cx="2255837" cy="1411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3E0E4D0E-5E88-4FF4-AFE3-D1F9F0877E40}"/>
              </a:ext>
            </a:extLst>
          </p:cNvPr>
          <p:cNvSpPr txBox="1"/>
          <p:nvPr/>
        </p:nvSpPr>
        <p:spPr>
          <a:xfrm>
            <a:off x="7020719" y="2708444"/>
            <a:ext cx="2160587" cy="338554"/>
          </a:xfrm>
          <a:prstGeom prst="rect">
            <a:avLst/>
          </a:prstGeom>
          <a:noFill/>
        </p:spPr>
        <p:txBody>
          <a:bodyPr>
            <a:spAutoFit/>
          </a:bodyPr>
          <a:lstStyle/>
          <a:p>
            <a:pPr>
              <a:defRPr/>
            </a:pPr>
            <a:r>
              <a:rPr lang="ar-AE" sz="1200" dirty="0">
                <a:solidFill>
                  <a:schemeClr val="accent4">
                    <a:lumMod val="10000"/>
                  </a:schemeClr>
                </a:solidFill>
              </a:rPr>
              <a:t>ا</a:t>
            </a:r>
            <a:r>
              <a:rPr lang="ar-AE" sz="1600" dirty="0">
                <a:solidFill>
                  <a:schemeClr val="accent4">
                    <a:lumMod val="10000"/>
                  </a:schemeClr>
                </a:solidFill>
              </a:rPr>
              <a:t>لفوسفور الأبيض محظور</a:t>
            </a:r>
            <a:endParaRPr lang="en-US" sz="1600" dirty="0">
              <a:solidFill>
                <a:schemeClr val="accent4">
                  <a:lumMod val="10000"/>
                </a:schemeClr>
              </a:solidFill>
            </a:endParaRPr>
          </a:p>
        </p:txBody>
      </p:sp>
      <p:pic>
        <p:nvPicPr>
          <p:cNvPr id="252942" name="Picture 7">
            <a:extLst>
              <a:ext uri="{FF2B5EF4-FFF2-40B4-BE49-F238E27FC236}">
                <a16:creationId xmlns:a16="http://schemas.microsoft.com/office/drawing/2014/main" id="{4348256D-980B-CBFF-74AC-2B13D22180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27550" y="9525"/>
            <a:ext cx="2222500" cy="14684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46D4E983-9F4D-3138-6FAF-FD57D0B1515D}"/>
              </a:ext>
            </a:extLst>
          </p:cNvPr>
          <p:cNvPicPr>
            <a:picLocks noChangeAspect="1"/>
          </p:cNvPicPr>
          <p:nvPr/>
        </p:nvPicPr>
        <p:blipFill rotWithShape="1">
          <a:blip r:embed="rId11"/>
          <a:srcRect r="8609"/>
          <a:stretch/>
        </p:blipFill>
        <p:spPr>
          <a:xfrm>
            <a:off x="12700" y="12700"/>
            <a:ext cx="2201863" cy="1465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C:\Users\Enrico\Desktop\Gaza 2014 store jpeg.jpg">
            <a:extLst>
              <a:ext uri="{FF2B5EF4-FFF2-40B4-BE49-F238E27FC236}">
                <a16:creationId xmlns:a16="http://schemas.microsoft.com/office/drawing/2014/main" id="{3D5FE946-27FD-8046-187B-550160CB8C66}"/>
              </a:ext>
            </a:extLst>
          </p:cNvPr>
          <p:cNvPicPr>
            <a:picLocks noChangeAspect="1" noChangeArrowheads="1"/>
          </p:cNvPicPr>
          <p:nvPr/>
        </p:nvPicPr>
        <p:blipFill>
          <a:blip r:embed="rId2"/>
          <a:srcRect/>
          <a:stretch>
            <a:fillRect/>
          </a:stretch>
        </p:blipFill>
        <p:spPr bwMode="auto">
          <a:xfrm>
            <a:off x="620713" y="508000"/>
            <a:ext cx="7900987" cy="5327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54979" name="Segnaposto numero diapositiva 1">
            <a:extLst>
              <a:ext uri="{FF2B5EF4-FFF2-40B4-BE49-F238E27FC236}">
                <a16:creationId xmlns:a16="http://schemas.microsoft.com/office/drawing/2014/main" id="{5FA1F8C7-3AE9-50BD-226F-23F5E42A3991}"/>
              </a:ext>
            </a:extLst>
          </p:cNvPr>
          <p:cNvSpPr>
            <a:spLocks noGrp="1" noChangeArrowheads="1"/>
          </p:cNvSpPr>
          <p:nvPr>
            <p:ph type="sldNum" sz="quarter" idx="12"/>
          </p:nvPr>
        </p:nvSpPr>
        <p:spPr>
          <a:xfrm>
            <a:off x="7235825" y="6011863"/>
            <a:ext cx="6937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065D038-3097-43C7-9A81-8E898F87E77F}" type="slidenum">
              <a:rPr lang="fr-FR" altLang="en-US" sz="1200" b="1" smtClean="0"/>
              <a:pPr>
                <a:spcBef>
                  <a:spcPct val="0"/>
                </a:spcBef>
                <a:buFontTx/>
                <a:buNone/>
              </a:pPr>
              <a:t>91</a:t>
            </a:fld>
            <a:endParaRPr lang="fr-FR" altLang="en-US" sz="1200" b="1"/>
          </a:p>
        </p:txBody>
      </p:sp>
      <p:sp>
        <p:nvSpPr>
          <p:cNvPr id="4" name="Rettangolo 3">
            <a:extLst>
              <a:ext uri="{FF2B5EF4-FFF2-40B4-BE49-F238E27FC236}">
                <a16:creationId xmlns:a16="http://schemas.microsoft.com/office/drawing/2014/main" id="{4EB29594-0784-AA04-0758-FE2508908F69}"/>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4982" name="Rettangolo 1">
            <a:extLst>
              <a:ext uri="{FF2B5EF4-FFF2-40B4-BE49-F238E27FC236}">
                <a16:creationId xmlns:a16="http://schemas.microsoft.com/office/drawing/2014/main" id="{9ECCDF67-7E62-6B3C-7386-63CA469E0DD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756DFE62-B4D6-CD05-305E-8382417BBC47}"/>
              </a:ext>
            </a:extLst>
          </p:cNvPr>
          <p:cNvSpPr txBox="1"/>
          <p:nvPr/>
        </p:nvSpPr>
        <p:spPr>
          <a:xfrm>
            <a:off x="3055664" y="6011863"/>
            <a:ext cx="3031083"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sz="2400" dirty="0"/>
              <a:t>الإسرائيليون يقصفون غزة</a:t>
            </a:r>
            <a:endParaRPr lang="en-US" sz="240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a:extLst>
              <a:ext uri="{FF2B5EF4-FFF2-40B4-BE49-F238E27FC236}">
                <a16:creationId xmlns:a16="http://schemas.microsoft.com/office/drawing/2014/main" id="{D06DBD28-E74A-B190-879B-15F260D54F2C}"/>
              </a:ext>
            </a:extLst>
          </p:cNvPr>
          <p:cNvPicPr>
            <a:picLocks noChangeAspect="1" noChangeArrowheads="1"/>
          </p:cNvPicPr>
          <p:nvPr/>
        </p:nvPicPr>
        <p:blipFill rotWithShape="1">
          <a:blip r:embed="rId2"/>
          <a:srcRect b="9526"/>
          <a:stretch/>
        </p:blipFill>
        <p:spPr bwMode="auto">
          <a:xfrm>
            <a:off x="752475" y="554038"/>
            <a:ext cx="7639050" cy="5065712"/>
          </a:xfrm>
          <a:prstGeom prst="rect">
            <a:avLst/>
          </a:prstGeom>
          <a:ln w="38100">
            <a:solidFill>
              <a:schemeClr val="tx1"/>
            </a:solidFill>
          </a:ln>
          <a:effectLst>
            <a:outerShdw blurRad="292100" dist="139700" dir="2700000" algn="tl" rotWithShape="0">
              <a:srgbClr val="333333">
                <a:alpha val="65000"/>
              </a:srgbClr>
            </a:outerShdw>
          </a:effectLst>
        </p:spPr>
      </p:pic>
      <p:sp>
        <p:nvSpPr>
          <p:cNvPr id="256003" name="Segnaposto numero diapositiva 1">
            <a:extLst>
              <a:ext uri="{FF2B5EF4-FFF2-40B4-BE49-F238E27FC236}">
                <a16:creationId xmlns:a16="http://schemas.microsoft.com/office/drawing/2014/main" id="{148ACFB4-F502-146F-23B5-19FD71B66B8C}"/>
              </a:ext>
            </a:extLst>
          </p:cNvPr>
          <p:cNvSpPr>
            <a:spLocks noGrp="1" noChangeArrowheads="1"/>
          </p:cNvSpPr>
          <p:nvPr>
            <p:ph type="sldNum" sz="quarter" idx="12"/>
          </p:nvPr>
        </p:nvSpPr>
        <p:spPr>
          <a:xfrm>
            <a:off x="7494588" y="5865813"/>
            <a:ext cx="730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FADF01-146A-4ED8-A264-CC0EA0C9F08E}" type="slidenum">
              <a:rPr lang="fr-FR" altLang="en-US" sz="1200" b="1" smtClean="0"/>
              <a:pPr>
                <a:spcBef>
                  <a:spcPct val="0"/>
                </a:spcBef>
                <a:buFontTx/>
                <a:buNone/>
              </a:pPr>
              <a:t>92</a:t>
            </a:fld>
            <a:endParaRPr lang="fr-FR" altLang="en-US" sz="1200" b="1"/>
          </a:p>
        </p:txBody>
      </p:sp>
      <p:sp>
        <p:nvSpPr>
          <p:cNvPr id="4" name="Rettangolo 3">
            <a:extLst>
              <a:ext uri="{FF2B5EF4-FFF2-40B4-BE49-F238E27FC236}">
                <a16:creationId xmlns:a16="http://schemas.microsoft.com/office/drawing/2014/main" id="{74E372EA-42C7-1510-5166-19A9FD83A376}"/>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B14BEE60-4FCA-5ED2-1C4B-2F52D550530E}"/>
              </a:ext>
            </a:extLst>
          </p:cNvPr>
          <p:cNvSpPr txBox="1"/>
          <p:nvPr/>
        </p:nvSpPr>
        <p:spPr>
          <a:xfrm>
            <a:off x="3056458" y="5842297"/>
            <a:ext cx="3031083"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sz="2400" dirty="0"/>
              <a:t>الإسرائيليون يقصفون غزة</a:t>
            </a:r>
            <a:endParaRPr lang="en-US" sz="2400" dirty="0"/>
          </a:p>
        </p:txBody>
      </p:sp>
      <p:sp>
        <p:nvSpPr>
          <p:cNvPr id="256006" name="Rettangolo 1">
            <a:extLst>
              <a:ext uri="{FF2B5EF4-FFF2-40B4-BE49-F238E27FC236}">
                <a16:creationId xmlns:a16="http://schemas.microsoft.com/office/drawing/2014/main" id="{B218613A-6CA5-8479-C5F0-7C58B67F6F0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egnaposto numero diapositiva 1">
            <a:extLst>
              <a:ext uri="{FF2B5EF4-FFF2-40B4-BE49-F238E27FC236}">
                <a16:creationId xmlns:a16="http://schemas.microsoft.com/office/drawing/2014/main" id="{7AD0C23B-3A28-CCA7-F2C5-596BB519DBD5}"/>
              </a:ext>
            </a:extLst>
          </p:cNvPr>
          <p:cNvSpPr>
            <a:spLocks noGrp="1" noChangeArrowheads="1"/>
          </p:cNvSpPr>
          <p:nvPr>
            <p:ph type="sldNum" sz="quarter" idx="12"/>
          </p:nvPr>
        </p:nvSpPr>
        <p:spPr>
          <a:xfrm>
            <a:off x="7524328" y="6069011"/>
            <a:ext cx="693738"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CB3C74B5-E8DC-480F-8BBE-D2C234754D3E}" type="slidenum">
              <a:rPr lang="fr-FR" altLang="en-US" sz="1200" b="1" smtClean="0"/>
              <a:pPr algn="ctr">
                <a:spcBef>
                  <a:spcPct val="0"/>
                </a:spcBef>
                <a:buFontTx/>
                <a:buNone/>
              </a:pPr>
              <a:t>93</a:t>
            </a:fld>
            <a:endParaRPr lang="fr-FR" altLang="en-US" sz="1200" b="1"/>
          </a:p>
        </p:txBody>
      </p:sp>
      <p:pic>
        <p:nvPicPr>
          <p:cNvPr id="201731" name="Immagine 4">
            <a:extLst>
              <a:ext uri="{FF2B5EF4-FFF2-40B4-BE49-F238E27FC236}">
                <a16:creationId xmlns:a16="http://schemas.microsoft.com/office/drawing/2014/main" id="{BF2AC744-FE5E-183C-D216-C81F6008ED55}"/>
              </a:ext>
            </a:extLst>
          </p:cNvPr>
          <p:cNvPicPr>
            <a:picLocks noChangeAspect="1"/>
          </p:cNvPicPr>
          <p:nvPr/>
        </p:nvPicPr>
        <p:blipFill rotWithShape="1">
          <a:blip r:embed="rId2"/>
          <a:srcRect b="4760"/>
          <a:stretch/>
        </p:blipFill>
        <p:spPr bwMode="auto">
          <a:xfrm>
            <a:off x="741363" y="368300"/>
            <a:ext cx="7661275" cy="5473700"/>
          </a:xfrm>
          <a:prstGeom prst="rect">
            <a:avLst/>
          </a:prstGeom>
          <a:ln w="38100">
            <a:solidFill>
              <a:schemeClr val="tx1"/>
            </a:solidFill>
          </a:ln>
          <a:effectLst>
            <a:outerShdw blurRad="292100" dist="139700" dir="2700000" algn="tl" rotWithShape="0">
              <a:srgbClr val="333333">
                <a:alpha val="65000"/>
              </a:srgbClr>
            </a:outerShdw>
          </a:effectLst>
        </p:spPr>
      </p:pic>
      <p:sp>
        <p:nvSpPr>
          <p:cNvPr id="4" name="Rettangolo 3">
            <a:extLst>
              <a:ext uri="{FF2B5EF4-FFF2-40B4-BE49-F238E27FC236}">
                <a16:creationId xmlns:a16="http://schemas.microsoft.com/office/drawing/2014/main" id="{16C38CAB-993C-CBEC-80B4-13CD9D43A3A2}"/>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8118C3E4-48A3-4FE3-7235-FB92D58579B0}"/>
              </a:ext>
            </a:extLst>
          </p:cNvPr>
          <p:cNvSpPr txBox="1"/>
          <p:nvPr/>
        </p:nvSpPr>
        <p:spPr>
          <a:xfrm>
            <a:off x="2039491" y="6020740"/>
            <a:ext cx="5065017"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sz="2400" dirty="0"/>
              <a:t>ويقصف الإسرائيليون غزة في كثير من الأحيان</a:t>
            </a:r>
            <a:endParaRPr lang="en-US" sz="2400" dirty="0"/>
          </a:p>
        </p:txBody>
      </p:sp>
      <p:sp>
        <p:nvSpPr>
          <p:cNvPr id="257030" name="Rettangolo 1">
            <a:extLst>
              <a:ext uri="{FF2B5EF4-FFF2-40B4-BE49-F238E27FC236}">
                <a16:creationId xmlns:a16="http://schemas.microsoft.com/office/drawing/2014/main" id="{C03010CA-F64B-3100-BD02-C3CB6C46251C}"/>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a:extLst>
              <a:ext uri="{FF2B5EF4-FFF2-40B4-BE49-F238E27FC236}">
                <a16:creationId xmlns:a16="http://schemas.microsoft.com/office/drawing/2014/main" id="{D8BEC531-AD7B-9FAD-685B-E90EF526C5AC}"/>
              </a:ext>
            </a:extLst>
          </p:cNvPr>
          <p:cNvPicPr>
            <a:picLocks noChangeAspect="1" noChangeArrowheads="1"/>
          </p:cNvPicPr>
          <p:nvPr/>
        </p:nvPicPr>
        <p:blipFill>
          <a:blip r:embed="rId2"/>
          <a:srcRect/>
          <a:stretch>
            <a:fillRect/>
          </a:stretch>
        </p:blipFill>
        <p:spPr bwMode="auto">
          <a:xfrm>
            <a:off x="355600" y="941388"/>
            <a:ext cx="8432800" cy="43624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58051" name="Segnaposto numero diapositiva 1">
            <a:extLst>
              <a:ext uri="{FF2B5EF4-FFF2-40B4-BE49-F238E27FC236}">
                <a16:creationId xmlns:a16="http://schemas.microsoft.com/office/drawing/2014/main" id="{FCCCC35E-833D-60E5-5225-FF549CB72734}"/>
              </a:ext>
            </a:extLst>
          </p:cNvPr>
          <p:cNvSpPr>
            <a:spLocks noGrp="1" noChangeArrowheads="1"/>
          </p:cNvSpPr>
          <p:nvPr>
            <p:ph type="sldNum" sz="quarter" idx="12"/>
          </p:nvPr>
        </p:nvSpPr>
        <p:spPr>
          <a:xfrm>
            <a:off x="7366681" y="5678487"/>
            <a:ext cx="8096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1A2CB0D6-2835-4E19-8CC2-07A3B3034967}" type="slidenum">
              <a:rPr lang="fr-FR" altLang="en-US" sz="1200" b="1" smtClean="0"/>
              <a:pPr algn="ctr">
                <a:spcBef>
                  <a:spcPct val="0"/>
                </a:spcBef>
                <a:buFontTx/>
                <a:buNone/>
              </a:pPr>
              <a:t>94</a:t>
            </a:fld>
            <a:endParaRPr lang="fr-FR" altLang="en-US" sz="1200" b="1"/>
          </a:p>
        </p:txBody>
      </p:sp>
      <p:sp>
        <p:nvSpPr>
          <p:cNvPr id="4" name="Rettangolo 3">
            <a:extLst>
              <a:ext uri="{FF2B5EF4-FFF2-40B4-BE49-F238E27FC236}">
                <a16:creationId xmlns:a16="http://schemas.microsoft.com/office/drawing/2014/main" id="{60B15F1B-C086-EAEF-AB86-23D292BD3523}"/>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79F040A6-0F66-925C-50FB-4DB93A834090}"/>
              </a:ext>
            </a:extLst>
          </p:cNvPr>
          <p:cNvSpPr txBox="1"/>
          <p:nvPr/>
        </p:nvSpPr>
        <p:spPr>
          <a:xfrm>
            <a:off x="2735796" y="5612903"/>
            <a:ext cx="3672408"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ar-AE" sz="2400" dirty="0"/>
              <a:t>بعد القصف الإسرائيلي على غزة</a:t>
            </a:r>
            <a:endParaRPr lang="en-US" sz="2400" dirty="0"/>
          </a:p>
        </p:txBody>
      </p:sp>
      <p:sp>
        <p:nvSpPr>
          <p:cNvPr id="258054" name="Rettangolo 1">
            <a:extLst>
              <a:ext uri="{FF2B5EF4-FFF2-40B4-BE49-F238E27FC236}">
                <a16:creationId xmlns:a16="http://schemas.microsoft.com/office/drawing/2014/main" id="{35EFB295-B8D1-F40B-F335-65474AFB4E42}"/>
              </a:ext>
            </a:extLst>
          </p:cNvPr>
          <p:cNvSpPr>
            <a:spLocks noChangeArrowheads="1"/>
          </p:cNvSpPr>
          <p:nvPr/>
        </p:nvSpPr>
        <p:spPr bwMode="auto">
          <a:xfrm>
            <a:off x="0" y="-1270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3">
            <a:extLst>
              <a:ext uri="{FF2B5EF4-FFF2-40B4-BE49-F238E27FC236}">
                <a16:creationId xmlns:a16="http://schemas.microsoft.com/office/drawing/2014/main" id="{540F93DB-2532-6335-D515-3B0A9A6C8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38" y="450850"/>
            <a:ext cx="3795712" cy="25193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9075" name="Segnaposto numero diapositiva 1">
            <a:extLst>
              <a:ext uri="{FF2B5EF4-FFF2-40B4-BE49-F238E27FC236}">
                <a16:creationId xmlns:a16="http://schemas.microsoft.com/office/drawing/2014/main" id="{C6611678-88B4-8028-2209-B9F23C264D3D}"/>
              </a:ext>
            </a:extLst>
          </p:cNvPr>
          <p:cNvSpPr>
            <a:spLocks noGrp="1" noChangeArrowheads="1"/>
          </p:cNvSpPr>
          <p:nvPr>
            <p:ph type="sldNum" sz="quarter" idx="12"/>
          </p:nvPr>
        </p:nvSpPr>
        <p:spPr>
          <a:xfrm>
            <a:off x="8564869" y="5992956"/>
            <a:ext cx="396081" cy="3429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0FB9B96-C7C8-4511-9E32-ED6421DF11B8}" type="slidenum">
              <a:rPr lang="fr-FR" altLang="en-US" sz="1200" b="1" smtClean="0"/>
              <a:pPr>
                <a:spcBef>
                  <a:spcPct val="0"/>
                </a:spcBef>
                <a:buFontTx/>
                <a:buNone/>
              </a:pPr>
              <a:t>95</a:t>
            </a:fld>
            <a:endParaRPr lang="fr-FR" altLang="en-US" sz="1200" b="1" dirty="0"/>
          </a:p>
        </p:txBody>
      </p:sp>
      <p:sp>
        <p:nvSpPr>
          <p:cNvPr id="6" name="Rettangolo 5">
            <a:extLst>
              <a:ext uri="{FF2B5EF4-FFF2-40B4-BE49-F238E27FC236}">
                <a16:creationId xmlns:a16="http://schemas.microsoft.com/office/drawing/2014/main" id="{42533D58-4AE3-CD28-A830-A88385C0D6C1}"/>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452C4F54-691C-1697-B46A-0A4B08B5FB64}"/>
              </a:ext>
            </a:extLst>
          </p:cNvPr>
          <p:cNvSpPr txBox="1"/>
          <p:nvPr/>
        </p:nvSpPr>
        <p:spPr>
          <a:xfrm>
            <a:off x="519791" y="5874512"/>
            <a:ext cx="8082598" cy="461665"/>
          </a:xfrm>
          <a:prstGeom prst="rect">
            <a:avLst/>
          </a:prstGeom>
          <a:solidFill>
            <a:srgbClr val="FFFF00"/>
          </a:solidFill>
          <a:ln w="12700">
            <a:solidFill>
              <a:schemeClr val="accent4">
                <a:lumMod val="10000"/>
              </a:schemeClr>
            </a:solidFill>
          </a:ln>
        </p:spPr>
        <p:txBody>
          <a:bodyPr wrap="square">
            <a:spAutoFit/>
          </a:bodyPr>
          <a:lstStyle/>
          <a:p>
            <a:pPr algn="ctr">
              <a:defRPr/>
            </a:pPr>
            <a:r>
              <a:rPr lang="ar-AE" sz="2400" b="1" dirty="0">
                <a:solidFill>
                  <a:schemeClr val="accent4">
                    <a:lumMod val="10000"/>
                  </a:schemeClr>
                </a:solidFill>
              </a:rPr>
              <a:t>وفي غزة، بعد القصف الإسرائيلي، يعيش العديد من الفلسطينيين على هذا النحو.</a:t>
            </a:r>
            <a:endParaRPr lang="en-US" sz="2400" b="1" dirty="0">
              <a:solidFill>
                <a:schemeClr val="accent4">
                  <a:lumMod val="10000"/>
                </a:schemeClr>
              </a:solidFill>
            </a:endParaRPr>
          </a:p>
        </p:txBody>
      </p:sp>
      <p:pic>
        <p:nvPicPr>
          <p:cNvPr id="259078" name="Picture 35">
            <a:extLst>
              <a:ext uri="{FF2B5EF4-FFF2-40B4-BE49-F238E27FC236}">
                <a16:creationId xmlns:a16="http://schemas.microsoft.com/office/drawing/2014/main" id="{D3F14C63-85DD-281A-6C1D-1E0C5D9C8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350" y="450850"/>
            <a:ext cx="3986213" cy="25193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9079" name="Immagine 2">
            <a:extLst>
              <a:ext uri="{FF2B5EF4-FFF2-40B4-BE49-F238E27FC236}">
                <a16:creationId xmlns:a16="http://schemas.microsoft.com/office/drawing/2014/main" id="{0BDEC7E4-35DE-7D43-DD07-996D251F32E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438" y="3184525"/>
            <a:ext cx="3795712" cy="24622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9080" name="Picture 2">
            <a:extLst>
              <a:ext uri="{FF2B5EF4-FFF2-40B4-BE49-F238E27FC236}">
                <a16:creationId xmlns:a16="http://schemas.microsoft.com/office/drawing/2014/main" id="{824444BD-DC3E-B91B-54C9-8A2BC5C797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400" y="3184525"/>
            <a:ext cx="3967163" cy="24622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9081" name="Rettangolo 1">
            <a:extLst>
              <a:ext uri="{FF2B5EF4-FFF2-40B4-BE49-F238E27FC236}">
                <a16:creationId xmlns:a16="http://schemas.microsoft.com/office/drawing/2014/main" id="{CA01C2B0-5FE7-6B70-6798-67F97040A96A}"/>
              </a:ext>
            </a:extLst>
          </p:cNvPr>
          <p:cNvSpPr>
            <a:spLocks noChangeArrowheads="1"/>
          </p:cNvSpPr>
          <p:nvPr/>
        </p:nvSpPr>
        <p:spPr bwMode="auto">
          <a:xfrm>
            <a:off x="26224" y="7176"/>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Segnaposto numero diapositiva 1">
            <a:extLst>
              <a:ext uri="{FF2B5EF4-FFF2-40B4-BE49-F238E27FC236}">
                <a16:creationId xmlns:a16="http://schemas.microsoft.com/office/drawing/2014/main" id="{4C5532D4-D7ED-2C40-EE62-33F5CACBE407}"/>
              </a:ext>
            </a:extLst>
          </p:cNvPr>
          <p:cNvSpPr>
            <a:spLocks noGrp="1" noChangeArrowheads="1"/>
          </p:cNvSpPr>
          <p:nvPr>
            <p:ph type="sldNum" sz="quarter" idx="12"/>
          </p:nvPr>
        </p:nvSpPr>
        <p:spPr bwMode="auto">
          <a:xfrm>
            <a:off x="7598188" y="6231394"/>
            <a:ext cx="6191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4B7DB85-9304-459E-9C6C-B6BCF28E96E7}" type="slidenum">
              <a:rPr lang="fr-FR" altLang="en-US" sz="1200" b="1" smtClean="0">
                <a:latin typeface="Arial" panose="020B0604020202020204" pitchFamily="34" charset="0"/>
              </a:rPr>
              <a:pPr>
                <a:spcBef>
                  <a:spcPct val="0"/>
                </a:spcBef>
                <a:buFontTx/>
                <a:buNone/>
              </a:pPr>
              <a:t>96</a:t>
            </a:fld>
            <a:endParaRPr lang="fr-FR" altLang="en-US" sz="1200" b="1" dirty="0">
              <a:latin typeface="Arial" panose="020B0604020202020204" pitchFamily="34" charset="0"/>
            </a:endParaRPr>
          </a:p>
        </p:txBody>
      </p:sp>
      <p:pic>
        <p:nvPicPr>
          <p:cNvPr id="616451" name="Immagine 7">
            <a:extLst>
              <a:ext uri="{FF2B5EF4-FFF2-40B4-BE49-F238E27FC236}">
                <a16:creationId xmlns:a16="http://schemas.microsoft.com/office/drawing/2014/main" id="{13AEEFC7-441C-8120-A6C5-81BAB1328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32656"/>
            <a:ext cx="3892854" cy="514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2C88801F-3C65-610E-4444-3BCDE3D4B2C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ccia in giù 4">
            <a:extLst>
              <a:ext uri="{FF2B5EF4-FFF2-40B4-BE49-F238E27FC236}">
                <a16:creationId xmlns:a16="http://schemas.microsoft.com/office/drawing/2014/main" id="{3A6DD729-36DA-75DF-888A-795E61A61FA4}"/>
              </a:ext>
            </a:extLst>
          </p:cNvPr>
          <p:cNvSpPr/>
          <p:nvPr/>
        </p:nvSpPr>
        <p:spPr>
          <a:xfrm rot="2542731">
            <a:off x="2346734" y="1902089"/>
            <a:ext cx="567644" cy="1017588"/>
          </a:xfrm>
          <a:prstGeom prst="downArrow">
            <a:avLst>
              <a:gd name="adj1" fmla="val 34514"/>
              <a:gd name="adj2" fmla="val 50000"/>
            </a:avLst>
          </a:prstGeom>
          <a:solidFill>
            <a:srgbClr val="FFFF00"/>
          </a:solidFill>
          <a:ln w="28575">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CasellaDiTesto 5">
            <a:extLst>
              <a:ext uri="{FF2B5EF4-FFF2-40B4-BE49-F238E27FC236}">
                <a16:creationId xmlns:a16="http://schemas.microsoft.com/office/drawing/2014/main" id="{7910ED19-EF8D-11D3-8B7A-336C5DAEDAC2}"/>
              </a:ext>
            </a:extLst>
          </p:cNvPr>
          <p:cNvSpPr txBox="1"/>
          <p:nvPr/>
        </p:nvSpPr>
        <p:spPr>
          <a:xfrm>
            <a:off x="5656016" y="2789436"/>
            <a:ext cx="2336382" cy="377202"/>
          </a:xfrm>
          <a:prstGeom prst="rect">
            <a:avLst/>
          </a:prstGeom>
          <a:noFill/>
        </p:spPr>
        <p:txBody>
          <a:bodyPr wrap="square" rtlCol="0">
            <a:spAutoFit/>
          </a:bodyPr>
          <a:lstStyle/>
          <a:p>
            <a:pPr algn="ctr"/>
            <a:r>
              <a:rPr lang="ar-AE" dirty="0"/>
              <a:t>الحياة كلاجئين تبدأ من جديد</a:t>
            </a:r>
            <a:endParaRPr lang="en-US" dirty="0"/>
          </a:p>
        </p:txBody>
      </p:sp>
      <p:sp>
        <p:nvSpPr>
          <p:cNvPr id="7" name="CasellaDiTesto 6">
            <a:extLst>
              <a:ext uri="{FF2B5EF4-FFF2-40B4-BE49-F238E27FC236}">
                <a16:creationId xmlns:a16="http://schemas.microsoft.com/office/drawing/2014/main" id="{497E7D1D-1895-A75E-6E5C-C430C7875F8A}"/>
              </a:ext>
            </a:extLst>
          </p:cNvPr>
          <p:cNvSpPr txBox="1"/>
          <p:nvPr/>
        </p:nvSpPr>
        <p:spPr>
          <a:xfrm>
            <a:off x="1476389" y="6186334"/>
            <a:ext cx="5939899" cy="461665"/>
          </a:xfrm>
          <a:prstGeom prst="rect">
            <a:avLst/>
          </a:prstGeom>
          <a:solidFill>
            <a:srgbClr val="FFFF00"/>
          </a:solidFill>
          <a:ln w="12700">
            <a:solidFill>
              <a:schemeClr val="accent4">
                <a:lumMod val="10000"/>
              </a:schemeClr>
            </a:solidFill>
          </a:ln>
        </p:spPr>
        <p:txBody>
          <a:bodyPr wrap="square" rtlCol="0">
            <a:spAutoFit/>
          </a:bodyPr>
          <a:lstStyle/>
          <a:p>
            <a:r>
              <a:rPr lang="ar-AE" sz="2400" b="1" dirty="0">
                <a:solidFill>
                  <a:schemeClr val="accent4">
                    <a:lumMod val="10000"/>
                  </a:schemeClr>
                </a:solidFill>
              </a:rPr>
              <a:t>خريف 2023 – إسرائيل تقصف قطاع غزة لمدة 70 يومًا</a:t>
            </a:r>
            <a:endParaRPr lang="en-US" sz="2400" b="1" dirty="0">
              <a:solidFill>
                <a:schemeClr val="accent4">
                  <a:lumMod val="10000"/>
                </a:schemeClr>
              </a:solidFill>
            </a:endParaRPr>
          </a:p>
        </p:txBody>
      </p:sp>
      <p:sp>
        <p:nvSpPr>
          <p:cNvPr id="13" name="CasellaDiTesto 12">
            <a:extLst>
              <a:ext uri="{FF2B5EF4-FFF2-40B4-BE49-F238E27FC236}">
                <a16:creationId xmlns:a16="http://schemas.microsoft.com/office/drawing/2014/main" id="{8136A665-FD81-EA9D-2589-4BED74AB777E}"/>
              </a:ext>
            </a:extLst>
          </p:cNvPr>
          <p:cNvSpPr txBox="1"/>
          <p:nvPr/>
        </p:nvSpPr>
        <p:spPr>
          <a:xfrm>
            <a:off x="480846" y="5476370"/>
            <a:ext cx="3892854" cy="646331"/>
          </a:xfrm>
          <a:prstGeom prst="rect">
            <a:avLst/>
          </a:prstGeom>
          <a:noFill/>
        </p:spPr>
        <p:txBody>
          <a:bodyPr wrap="square" rtlCol="0">
            <a:spAutoFit/>
          </a:bodyPr>
          <a:lstStyle/>
          <a:p>
            <a:r>
              <a:rPr lang="ar-AE"/>
              <a:t>وأجبرت إسرائيل 1.2 مليون شخص على النزوح إلى الجنوب. لقد انخفض عدد السكان إلى المجاعة.</a:t>
            </a:r>
            <a:endParaRPr lang="en-US" dirty="0"/>
          </a:p>
        </p:txBody>
      </p:sp>
      <p:sp>
        <p:nvSpPr>
          <p:cNvPr id="3" name="CasellaDiTesto 2">
            <a:extLst>
              <a:ext uri="{FF2B5EF4-FFF2-40B4-BE49-F238E27FC236}">
                <a16:creationId xmlns:a16="http://schemas.microsoft.com/office/drawing/2014/main" id="{9CC104EA-6D38-FBAE-799A-148EF817FA51}"/>
              </a:ext>
            </a:extLst>
          </p:cNvPr>
          <p:cNvSpPr txBox="1"/>
          <p:nvPr/>
        </p:nvSpPr>
        <p:spPr>
          <a:xfrm rot="18542744">
            <a:off x="1235427" y="1095825"/>
            <a:ext cx="2133766" cy="369332"/>
          </a:xfrm>
          <a:prstGeom prst="rect">
            <a:avLst/>
          </a:prstGeom>
          <a:solidFill>
            <a:srgbClr val="0098D7"/>
          </a:solidFill>
        </p:spPr>
        <p:txBody>
          <a:bodyPr wrap="square" rtlCol="0">
            <a:spAutoFit/>
          </a:bodyPr>
          <a:lstStyle/>
          <a:p>
            <a:pPr algn="ctr"/>
            <a:r>
              <a:rPr lang="ar-AE" dirty="0"/>
              <a:t>منطقة الإخلاء</a:t>
            </a:r>
            <a:endParaRPr lang="en-US" dirty="0"/>
          </a:p>
        </p:txBody>
      </p:sp>
      <p:pic>
        <p:nvPicPr>
          <p:cNvPr id="1026" name="Picture 2">
            <a:extLst>
              <a:ext uri="{FF2B5EF4-FFF2-40B4-BE49-F238E27FC236}">
                <a16:creationId xmlns:a16="http://schemas.microsoft.com/office/drawing/2014/main" id="{FD7D67B7-F09A-7307-963E-6D55E1867D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662" y="359081"/>
            <a:ext cx="4145916" cy="2333517"/>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74DEE5E9-C97C-ECF0-8540-0B6FA46081B2}"/>
              </a:ext>
            </a:extLst>
          </p:cNvPr>
          <p:cNvSpPr txBox="1"/>
          <p:nvPr/>
        </p:nvSpPr>
        <p:spPr>
          <a:xfrm>
            <a:off x="710810" y="444771"/>
            <a:ext cx="1367429" cy="646331"/>
          </a:xfrm>
          <a:prstGeom prst="rect">
            <a:avLst/>
          </a:prstGeom>
          <a:solidFill>
            <a:srgbClr val="0098D7"/>
          </a:solidFill>
        </p:spPr>
        <p:txBody>
          <a:bodyPr wrap="square" rtlCol="0">
            <a:spAutoFit/>
          </a:bodyPr>
          <a:lstStyle/>
          <a:p>
            <a:r>
              <a:rPr lang="ar-AE"/>
              <a:t>البحرالابيض المتوسط</a:t>
            </a:r>
            <a:endParaRPr lang="en-US" dirty="0"/>
          </a:p>
        </p:txBody>
      </p:sp>
      <p:pic>
        <p:nvPicPr>
          <p:cNvPr id="9" name="Picture 2">
            <a:extLst>
              <a:ext uri="{FF2B5EF4-FFF2-40B4-BE49-F238E27FC236}">
                <a16:creationId xmlns:a16="http://schemas.microsoft.com/office/drawing/2014/main" id="{545B73BA-8879-EF3C-2286-D7E3EB4879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696" y="3596988"/>
            <a:ext cx="4172906" cy="2331321"/>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8E4AE418-A183-0C3D-6218-9C3FA0F803AC}"/>
              </a:ext>
            </a:extLst>
          </p:cNvPr>
          <p:cNvSpPr txBox="1"/>
          <p:nvPr/>
        </p:nvSpPr>
        <p:spPr>
          <a:xfrm>
            <a:off x="5013342" y="3166638"/>
            <a:ext cx="3422555" cy="369332"/>
          </a:xfrm>
          <a:prstGeom prst="rect">
            <a:avLst/>
          </a:prstGeom>
          <a:noFill/>
        </p:spPr>
        <p:txBody>
          <a:bodyPr wrap="square" rtlCol="0">
            <a:spAutoFit/>
          </a:bodyPr>
          <a:lstStyle/>
          <a:p>
            <a:pPr algn="ctr"/>
            <a:r>
              <a:rPr lang="ar-AE" dirty="0"/>
              <a:t>بالنسبة لهم، تبدأ الحياة كلاجئين من جديد</a:t>
            </a:r>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Segnaposto numero diapositiva 1">
            <a:extLst>
              <a:ext uri="{FF2B5EF4-FFF2-40B4-BE49-F238E27FC236}">
                <a16:creationId xmlns:a16="http://schemas.microsoft.com/office/drawing/2014/main" id="{9D36DDBE-2949-A053-41FA-E488B2B8493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1DF1529-265C-4791-B791-9688D1B40213}" type="slidenum">
              <a:rPr lang="fr-FR" altLang="en-US" sz="1200" smtClean="0">
                <a:solidFill>
                  <a:srgbClr val="898989"/>
                </a:solidFill>
                <a:latin typeface="Arial" panose="020B0604020202020204" pitchFamily="34" charset="0"/>
              </a:rPr>
              <a:pPr>
                <a:spcBef>
                  <a:spcPct val="0"/>
                </a:spcBef>
                <a:buFontTx/>
                <a:buNone/>
              </a:pPr>
              <a:t>97</a:t>
            </a:fld>
            <a:endParaRPr lang="fr-FR" altLang="en-US" sz="1200">
              <a:solidFill>
                <a:srgbClr val="898989"/>
              </a:solidFill>
              <a:latin typeface="Arial" panose="020B0604020202020204" pitchFamily="34" charset="0"/>
            </a:endParaRPr>
          </a:p>
        </p:txBody>
      </p:sp>
      <p:pic>
        <p:nvPicPr>
          <p:cNvPr id="618499" name="Picture 2" descr="Potrebbe essere un'immagine raffigurante grattacielo">
            <a:extLst>
              <a:ext uri="{FF2B5EF4-FFF2-40B4-BE49-F238E27FC236}">
                <a16:creationId xmlns:a16="http://schemas.microsoft.com/office/drawing/2014/main" id="{B22968A0-8C29-4D46-DDA6-F15E87512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500" name="CasellaDiTesto 2">
            <a:extLst>
              <a:ext uri="{FF2B5EF4-FFF2-40B4-BE49-F238E27FC236}">
                <a16:creationId xmlns:a16="http://schemas.microsoft.com/office/drawing/2014/main" id="{3E500D18-3345-6D73-0359-81F92AFE2B76}"/>
              </a:ext>
            </a:extLst>
          </p:cNvPr>
          <p:cNvSpPr txBox="1">
            <a:spLocks noChangeArrowheads="1"/>
          </p:cNvSpPr>
          <p:nvPr/>
        </p:nvSpPr>
        <p:spPr bwMode="auto">
          <a:xfrm>
            <a:off x="586408" y="6236991"/>
            <a:ext cx="8100392" cy="461665"/>
          </a:xfrm>
          <a:prstGeom prst="rect">
            <a:avLst/>
          </a:prstGeom>
          <a:solidFill>
            <a:srgbClr val="FFFF00"/>
          </a:solidFill>
          <a:ln w="12700">
            <a:solidFill>
              <a:schemeClr val="accent4">
                <a:lumMod val="10000"/>
              </a:schemeClr>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ar-AE" altLang="en-US" sz="2400" b="1" dirty="0">
                <a:solidFill>
                  <a:schemeClr val="accent4">
                    <a:lumMod val="10000"/>
                  </a:schemeClr>
                </a:solidFill>
                <a:latin typeface="Arial" panose="020B0604020202020204" pitchFamily="34" charset="0"/>
              </a:rPr>
              <a:t>2023 - قطاع غزة يتحول إلى كومة من الأنقاض - أكثر من 20 ألف حالة وفاة</a:t>
            </a:r>
            <a:endParaRPr lang="en-US" altLang="en-US" sz="2400" b="1" dirty="0">
              <a:solidFill>
                <a:schemeClr val="accent4">
                  <a:lumMod val="10000"/>
                </a:schemeClr>
              </a:solidFill>
              <a:latin typeface="Arial" panose="020B0604020202020204" pitchFamily="34" charset="0"/>
            </a:endParaRPr>
          </a:p>
        </p:txBody>
      </p:sp>
      <p:sp>
        <p:nvSpPr>
          <p:cNvPr id="2" name="Rettangolo 1">
            <a:extLst>
              <a:ext uri="{FF2B5EF4-FFF2-40B4-BE49-F238E27FC236}">
                <a16:creationId xmlns:a16="http://schemas.microsoft.com/office/drawing/2014/main" id="{96F5919B-A2CC-06B4-68AB-B619C99F8F3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Number Placeholder 3">
            <a:extLst>
              <a:ext uri="{FF2B5EF4-FFF2-40B4-BE49-F238E27FC236}">
                <a16:creationId xmlns:a16="http://schemas.microsoft.com/office/drawing/2014/main" id="{13566038-9E3C-B2AE-29D1-F74303144922}"/>
              </a:ext>
            </a:extLst>
          </p:cNvPr>
          <p:cNvSpPr>
            <a:spLocks noGrp="1"/>
          </p:cNvSpPr>
          <p:nvPr>
            <p:ph type="sldNum" sz="quarter" idx="12"/>
          </p:nvPr>
        </p:nvSpPr>
        <p:spPr>
          <a:xfrm>
            <a:off x="8059525" y="6186231"/>
            <a:ext cx="585788"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C4C1B8B-FEB2-48F7-9CFB-22A18284D5E1}" type="slidenum">
              <a:rPr lang="it-IT" altLang="it-CH" sz="1400" b="1" smtClean="0">
                <a:solidFill>
                  <a:srgbClr val="FFFFFF"/>
                </a:solidFill>
              </a:rPr>
              <a:pPr>
                <a:spcBef>
                  <a:spcPct val="0"/>
                </a:spcBef>
                <a:buFontTx/>
                <a:buNone/>
              </a:pPr>
              <a:t>98</a:t>
            </a:fld>
            <a:endParaRPr lang="it-IT" altLang="it-CH" sz="1400" b="1" dirty="0">
              <a:solidFill>
                <a:srgbClr val="FFFFFF"/>
              </a:solidFill>
            </a:endParaRPr>
          </a:p>
        </p:txBody>
      </p:sp>
      <p:pic>
        <p:nvPicPr>
          <p:cNvPr id="6" name="Picture 5" descr="C:\Users\Enrico\Enrico\Documenti\AA Enrico nuovo\Palestina\A Foto\Mappe\mappe dal 48\4 cartine verdi buone jpeg.jpg">
            <a:extLst>
              <a:ext uri="{FF2B5EF4-FFF2-40B4-BE49-F238E27FC236}">
                <a16:creationId xmlns:a16="http://schemas.microsoft.com/office/drawing/2014/main" id="{6DC9F868-8356-D1B3-A643-6D41DEDE145F}"/>
              </a:ext>
            </a:extLst>
          </p:cNvPr>
          <p:cNvPicPr>
            <a:picLocks noChangeAspect="1" noChangeArrowheads="1"/>
          </p:cNvPicPr>
          <p:nvPr/>
        </p:nvPicPr>
        <p:blipFill rotWithShape="1">
          <a:blip r:embed="rId3"/>
          <a:srcRect t="4724"/>
          <a:stretch/>
        </p:blipFill>
        <p:spPr bwMode="auto">
          <a:xfrm>
            <a:off x="295275" y="332656"/>
            <a:ext cx="8553450" cy="5589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28355" name="Text Box 3">
            <a:extLst>
              <a:ext uri="{FF2B5EF4-FFF2-40B4-BE49-F238E27FC236}">
                <a16:creationId xmlns:a16="http://schemas.microsoft.com/office/drawing/2014/main" id="{942925C3-1AB9-DBF1-B75B-C3AE47A76074}"/>
              </a:ext>
            </a:extLst>
          </p:cNvPr>
          <p:cNvSpPr txBox="1">
            <a:spLocks noChangeArrowheads="1"/>
          </p:cNvSpPr>
          <p:nvPr/>
        </p:nvSpPr>
        <p:spPr bwMode="auto">
          <a:xfrm>
            <a:off x="1151620" y="6140343"/>
            <a:ext cx="6840760" cy="461665"/>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a:defRPr b="1">
                <a:solidFill>
                  <a:schemeClr val="accent4">
                    <a:lumMod val="10000"/>
                  </a:schemeClr>
                </a:solidFill>
              </a:defRPr>
            </a:lvl1pPr>
          </a:lstStyle>
          <a:p>
            <a:pPr>
              <a:defRPr/>
            </a:pPr>
            <a:r>
              <a:rPr lang="ar-AE" altLang="it-CH" sz="2400" dirty="0"/>
              <a:t>فقدان الأراضي الفلسطينية من عام 1947 إلى الوقت الحاضر</a:t>
            </a:r>
            <a:endParaRPr lang="it-IT" altLang="it-CH" sz="2400" dirty="0"/>
          </a:p>
        </p:txBody>
      </p:sp>
      <p:cxnSp>
        <p:nvCxnSpPr>
          <p:cNvPr id="260101" name="Connettore diritto 2">
            <a:extLst>
              <a:ext uri="{FF2B5EF4-FFF2-40B4-BE49-F238E27FC236}">
                <a16:creationId xmlns:a16="http://schemas.microsoft.com/office/drawing/2014/main" id="{9B69A7C2-0205-CCD8-5423-70C44F14342E}"/>
              </a:ext>
            </a:extLst>
          </p:cNvPr>
          <p:cNvCxnSpPr>
            <a:cxnSpLocks noChangeShapeType="1"/>
          </p:cNvCxnSpPr>
          <p:nvPr/>
        </p:nvCxnSpPr>
        <p:spPr bwMode="auto">
          <a:xfrm>
            <a:off x="279400" y="332656"/>
            <a:ext cx="8569325" cy="0"/>
          </a:xfrm>
          <a:prstGeom prst="line">
            <a:avLst/>
          </a:prstGeom>
          <a:noFill/>
          <a:ln w="57150" algn="ctr">
            <a:solidFill>
              <a:schemeClr val="tx1"/>
            </a:solidFill>
            <a:round/>
            <a:headEnd/>
            <a:tailEnd/>
          </a:ln>
          <a:extLst>
            <a:ext uri="{909E8E84-426E-40DD-AFC4-6F175D3DCCD1}">
              <a14:hiddenFill xmlns:a14="http://schemas.microsoft.com/office/drawing/2010/main">
                <a:noFill/>
              </a14:hiddenFill>
            </a:ext>
          </a:extLst>
        </p:spPr>
      </p:cxnSp>
      <p:sp>
        <p:nvSpPr>
          <p:cNvPr id="260102" name="Rettangolo 1">
            <a:extLst>
              <a:ext uri="{FF2B5EF4-FFF2-40B4-BE49-F238E27FC236}">
                <a16:creationId xmlns:a16="http://schemas.microsoft.com/office/drawing/2014/main" id="{ED24BB16-5B87-462B-BB4D-B8DB98A7CB7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245D040B-9BC8-508C-499B-4DC2E3870733}"/>
              </a:ext>
            </a:extLst>
          </p:cNvPr>
          <p:cNvSpPr txBox="1"/>
          <p:nvPr/>
        </p:nvSpPr>
        <p:spPr>
          <a:xfrm>
            <a:off x="611560" y="3284984"/>
            <a:ext cx="1152128" cy="461665"/>
          </a:xfrm>
          <a:prstGeom prst="rect">
            <a:avLst/>
          </a:prstGeom>
          <a:solidFill>
            <a:srgbClr val="068D53"/>
          </a:solidFill>
        </p:spPr>
        <p:txBody>
          <a:bodyPr wrap="square" rtlCol="0">
            <a:spAutoFit/>
          </a:bodyPr>
          <a:lstStyle/>
          <a:p>
            <a:pPr algn="ctr"/>
            <a:r>
              <a:rPr lang="ar-AE" sz="2400" dirty="0"/>
              <a:t>فلسطين</a:t>
            </a:r>
            <a:endParaRPr lang="it-CH" sz="2400" dirty="0"/>
          </a:p>
        </p:txBody>
      </p:sp>
      <p:sp>
        <p:nvSpPr>
          <p:cNvPr id="3" name="CasellaDiTesto 2">
            <a:extLst>
              <a:ext uri="{FF2B5EF4-FFF2-40B4-BE49-F238E27FC236}">
                <a16:creationId xmlns:a16="http://schemas.microsoft.com/office/drawing/2014/main" id="{C8573B38-7014-CACD-61A4-F5FC5C199FE3}"/>
              </a:ext>
            </a:extLst>
          </p:cNvPr>
          <p:cNvSpPr txBox="1"/>
          <p:nvPr/>
        </p:nvSpPr>
        <p:spPr>
          <a:xfrm>
            <a:off x="3131840" y="3406429"/>
            <a:ext cx="792088" cy="369332"/>
          </a:xfrm>
          <a:prstGeom prst="rect">
            <a:avLst/>
          </a:prstGeom>
          <a:solidFill>
            <a:schemeClr val="tx1"/>
          </a:solidFill>
        </p:spPr>
        <p:txBody>
          <a:bodyPr wrap="square" rtlCol="0">
            <a:spAutoFit/>
          </a:bodyPr>
          <a:lstStyle/>
          <a:p>
            <a:r>
              <a:rPr lang="ar-AE" b="1" dirty="0">
                <a:solidFill>
                  <a:schemeClr val="accent4">
                    <a:lumMod val="10000"/>
                  </a:schemeClr>
                </a:solidFill>
              </a:rPr>
              <a:t>إسرائيل</a:t>
            </a:r>
            <a:endParaRPr lang="it-CH" b="1" dirty="0">
              <a:solidFill>
                <a:schemeClr val="accent4">
                  <a:lumMod val="10000"/>
                </a:schemeClr>
              </a:solidFill>
            </a:endParaRPr>
          </a:p>
        </p:txBody>
      </p:sp>
      <p:sp>
        <p:nvSpPr>
          <p:cNvPr id="4" name="CasellaDiTesto 3">
            <a:extLst>
              <a:ext uri="{FF2B5EF4-FFF2-40B4-BE49-F238E27FC236}">
                <a16:creationId xmlns:a16="http://schemas.microsoft.com/office/drawing/2014/main" id="{AE5E2A04-3EC2-7F5A-91D0-ECB2C8D9D653}"/>
              </a:ext>
            </a:extLst>
          </p:cNvPr>
          <p:cNvSpPr txBox="1"/>
          <p:nvPr/>
        </p:nvSpPr>
        <p:spPr>
          <a:xfrm>
            <a:off x="5076056" y="3272160"/>
            <a:ext cx="1008112" cy="461665"/>
          </a:xfrm>
          <a:prstGeom prst="rect">
            <a:avLst/>
          </a:prstGeom>
          <a:solidFill>
            <a:schemeClr val="tx1"/>
          </a:solidFill>
        </p:spPr>
        <p:txBody>
          <a:bodyPr wrap="square" rtlCol="0">
            <a:spAutoFit/>
          </a:bodyPr>
          <a:lstStyle/>
          <a:p>
            <a:r>
              <a:rPr lang="ar-AE" sz="2400" b="1" dirty="0">
                <a:solidFill>
                  <a:schemeClr val="accent4">
                    <a:lumMod val="10000"/>
                  </a:schemeClr>
                </a:solidFill>
              </a:rPr>
              <a:t>إسرائيل</a:t>
            </a:r>
            <a:endParaRPr lang="it-CH" sz="2400" b="1" dirty="0">
              <a:solidFill>
                <a:schemeClr val="accent4">
                  <a:lumMod val="10000"/>
                </a:schemeClr>
              </a:solidFill>
            </a:endParaRPr>
          </a:p>
        </p:txBody>
      </p:sp>
      <p:sp>
        <p:nvSpPr>
          <p:cNvPr id="7" name="CasellaDiTesto 6">
            <a:extLst>
              <a:ext uri="{FF2B5EF4-FFF2-40B4-BE49-F238E27FC236}">
                <a16:creationId xmlns:a16="http://schemas.microsoft.com/office/drawing/2014/main" id="{172A0497-DB08-3B19-6E91-2A5385041958}"/>
              </a:ext>
            </a:extLst>
          </p:cNvPr>
          <p:cNvSpPr txBox="1"/>
          <p:nvPr/>
        </p:nvSpPr>
        <p:spPr>
          <a:xfrm>
            <a:off x="7253076" y="3443725"/>
            <a:ext cx="1008112" cy="461665"/>
          </a:xfrm>
          <a:prstGeom prst="rect">
            <a:avLst/>
          </a:prstGeom>
          <a:solidFill>
            <a:schemeClr val="tx1"/>
          </a:solidFill>
        </p:spPr>
        <p:txBody>
          <a:bodyPr wrap="square" rtlCol="0">
            <a:spAutoFit/>
          </a:bodyPr>
          <a:lstStyle/>
          <a:p>
            <a:r>
              <a:rPr lang="ar-AE" sz="2400" b="1" dirty="0">
                <a:solidFill>
                  <a:schemeClr val="accent4">
                    <a:lumMod val="10000"/>
                  </a:schemeClr>
                </a:solidFill>
              </a:rPr>
              <a:t>إسرائيل</a:t>
            </a:r>
            <a:endParaRPr lang="it-CH" sz="2400" b="1" dirty="0">
              <a:solidFill>
                <a:schemeClr val="accent4">
                  <a:lumMod val="10000"/>
                </a:schemeClr>
              </a:solidFill>
            </a:endParaRPr>
          </a:p>
        </p:txBody>
      </p:sp>
      <p:sp>
        <p:nvSpPr>
          <p:cNvPr id="8" name="CasellaDiTesto 7">
            <a:extLst>
              <a:ext uri="{FF2B5EF4-FFF2-40B4-BE49-F238E27FC236}">
                <a16:creationId xmlns:a16="http://schemas.microsoft.com/office/drawing/2014/main" id="{51FCE494-41B9-8959-9B18-FD47EAD3318A}"/>
              </a:ext>
            </a:extLst>
          </p:cNvPr>
          <p:cNvSpPr txBox="1"/>
          <p:nvPr/>
        </p:nvSpPr>
        <p:spPr>
          <a:xfrm>
            <a:off x="7956375" y="5339680"/>
            <a:ext cx="792089" cy="461665"/>
          </a:xfrm>
          <a:prstGeom prst="rect">
            <a:avLst/>
          </a:prstGeom>
          <a:solidFill>
            <a:srgbClr val="B9B9B9"/>
          </a:solidFill>
        </p:spPr>
        <p:txBody>
          <a:bodyPr wrap="square" rtlCol="0">
            <a:spAutoFit/>
          </a:bodyPr>
          <a:lstStyle/>
          <a:p>
            <a:r>
              <a:rPr lang="ar-AE" sz="2400" b="1" dirty="0">
                <a:solidFill>
                  <a:schemeClr val="accent4">
                    <a:lumMod val="10000"/>
                  </a:schemeClr>
                </a:solidFill>
              </a:rPr>
              <a:t>حالياً</a:t>
            </a:r>
            <a:endParaRPr lang="it-CH" sz="2400" b="1" dirty="0">
              <a:solidFill>
                <a:schemeClr val="accent4">
                  <a:lumMod val="10000"/>
                </a:schemeClr>
              </a:solidFill>
            </a:endParaRPr>
          </a:p>
        </p:txBody>
      </p:sp>
      <p:sp>
        <p:nvSpPr>
          <p:cNvPr id="10" name="Rectangle 1">
            <a:extLst>
              <a:ext uri="{FF2B5EF4-FFF2-40B4-BE49-F238E27FC236}">
                <a16:creationId xmlns:a16="http://schemas.microsoft.com/office/drawing/2014/main" id="{B10DD289-267F-D510-A2CD-0D457FCDE18C}"/>
              </a:ext>
            </a:extLst>
          </p:cNvPr>
          <p:cNvSpPr>
            <a:spLocks noChangeArrowheads="1"/>
          </p:cNvSpPr>
          <p:nvPr/>
        </p:nvSpPr>
        <p:spPr bwMode="auto">
          <a:xfrm>
            <a:off x="2699792" y="5200877"/>
            <a:ext cx="1656881" cy="521948"/>
          </a:xfrm>
          <a:prstGeom prst="rect">
            <a:avLst/>
          </a:prstGeom>
          <a:solidFill>
            <a:srgbClr val="B9B9B9"/>
          </a:solidFill>
          <a:ln>
            <a:noFill/>
          </a:ln>
          <a:effectLst/>
        </p:spPr>
        <p:txBody>
          <a:bodyPr vert="horz" wrap="square" lIns="0" tIns="-15870" rIns="0" bIns="-1587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202124"/>
                </a:solidFill>
                <a:effectLst/>
                <a:latin typeface="inherit"/>
              </a:rPr>
              <a:t>1947 - </a:t>
            </a:r>
            <a:r>
              <a:rPr kumimoji="0" lang="ar-SA" altLang="en-US" b="1" i="0" u="none" strike="noStrike" cap="none" normalizeH="0" baseline="0" dirty="0">
                <a:ln>
                  <a:noFill/>
                </a:ln>
                <a:solidFill>
                  <a:srgbClr val="202124"/>
                </a:solidFill>
                <a:effectLst/>
                <a:latin typeface="inherit"/>
                <a:cs typeface="Arial" panose="020B0604020202020204" pitchFamily="34" charset="0"/>
              </a:rPr>
              <a:t>قرار الأمم المتحدة رقم 181</a:t>
            </a:r>
            <a:r>
              <a:rPr kumimoji="0" lang="en-US" altLang="en-US" b="1" i="0" u="none" strike="noStrike" cap="none" normalizeH="0" baseline="0" dirty="0">
                <a:ln>
                  <a:noFill/>
                </a:ln>
                <a:solidFill>
                  <a:schemeClr val="tx1"/>
                </a:solidFill>
                <a:effectLst/>
              </a:rPr>
              <a:t> </a:t>
            </a:r>
            <a:endParaRPr kumimoji="0" lang="en-US" altLang="en-US" b="1"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19">
            <a:extLst>
              <a:ext uri="{FF2B5EF4-FFF2-40B4-BE49-F238E27FC236}">
                <a16:creationId xmlns:a16="http://schemas.microsoft.com/office/drawing/2014/main" id="{D3F54726-E864-1A55-D769-7C5CC31A346F}"/>
              </a:ext>
            </a:extLst>
          </p:cNvPr>
          <p:cNvSpPr/>
          <p:nvPr/>
        </p:nvSpPr>
        <p:spPr>
          <a:xfrm>
            <a:off x="250825" y="476250"/>
            <a:ext cx="8640763" cy="5695950"/>
          </a:xfrm>
          <a:prstGeom prst="rect">
            <a:avLst/>
          </a:prstGeom>
          <a:solidFill>
            <a:srgbClr val="B4DDFD"/>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2147" name="Segnaposto numero diapositiva 5">
            <a:extLst>
              <a:ext uri="{FF2B5EF4-FFF2-40B4-BE49-F238E27FC236}">
                <a16:creationId xmlns:a16="http://schemas.microsoft.com/office/drawing/2014/main" id="{285C1237-8FA1-D9AA-ED4B-DB49F184501D}"/>
              </a:ext>
            </a:extLst>
          </p:cNvPr>
          <p:cNvSpPr>
            <a:spLocks noGrp="1" noChangeArrowheads="1"/>
          </p:cNvSpPr>
          <p:nvPr>
            <p:ph type="sldNum" sz="quarter" idx="12"/>
          </p:nvPr>
        </p:nvSpPr>
        <p:spPr>
          <a:xfrm>
            <a:off x="7885113" y="6381750"/>
            <a:ext cx="698500" cy="287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207B18-E781-42DB-B106-0C010227DD35}" type="slidenum">
              <a:rPr lang="it-IT" altLang="en-US" sz="1400" b="1" smtClean="0"/>
              <a:pPr>
                <a:spcBef>
                  <a:spcPct val="0"/>
                </a:spcBef>
                <a:buFontTx/>
                <a:buNone/>
              </a:pPr>
              <a:t>99</a:t>
            </a:fld>
            <a:endParaRPr lang="it-IT" altLang="en-US" sz="1400" b="1"/>
          </a:p>
        </p:txBody>
      </p:sp>
      <p:sp>
        <p:nvSpPr>
          <p:cNvPr id="61443" name="Text Box 3">
            <a:extLst>
              <a:ext uri="{FF2B5EF4-FFF2-40B4-BE49-F238E27FC236}">
                <a16:creationId xmlns:a16="http://schemas.microsoft.com/office/drawing/2014/main" id="{7806BC11-7708-ECAE-9754-27721953429A}"/>
              </a:ext>
            </a:extLst>
          </p:cNvPr>
          <p:cNvSpPr txBox="1">
            <a:spLocks noChangeArrowheads="1"/>
          </p:cNvSpPr>
          <p:nvPr/>
        </p:nvSpPr>
        <p:spPr bwMode="auto">
          <a:xfrm>
            <a:off x="504825" y="785813"/>
            <a:ext cx="4606925" cy="461665"/>
          </a:xfrm>
          <a:prstGeom prst="rect">
            <a:avLst/>
          </a:prstGeom>
          <a:solidFill>
            <a:srgbClr val="FFFF00"/>
          </a:solidFill>
          <a:ln w="9525">
            <a:solidFill>
              <a:schemeClr val="accent4">
                <a:lumMod val="10000"/>
              </a:schemeClr>
            </a:solidFill>
            <a:miter lim="800000"/>
            <a:headEnd/>
            <a:tailEnd/>
          </a:ln>
          <a:effectLst/>
        </p:spPr>
        <p:txBody>
          <a:bodyPr>
            <a:spAutoFit/>
          </a:bodyPr>
          <a:lstStyle/>
          <a:p>
            <a:pPr algn="ctr" eaLnBrk="1" hangingPunct="1">
              <a:defRPr/>
            </a:pPr>
            <a:r>
              <a:rPr lang="ar-AE" altLang="x-none" sz="2400" b="1" dirty="0">
                <a:solidFill>
                  <a:schemeClr val="accent4">
                    <a:lumMod val="10000"/>
                  </a:schemeClr>
                </a:solidFill>
                <a:latin typeface="Arial" charset="0"/>
              </a:rPr>
              <a:t>مساحة وسكان إسرائيل والأراضي المحتلة</a:t>
            </a:r>
            <a:endParaRPr lang="it-IT" altLang="x-none" sz="2400" b="1" dirty="0">
              <a:solidFill>
                <a:schemeClr val="accent4">
                  <a:lumMod val="10000"/>
                </a:schemeClr>
              </a:solidFill>
              <a:latin typeface="Arial" charset="0"/>
            </a:endParaRPr>
          </a:p>
        </p:txBody>
      </p:sp>
      <p:graphicFrame>
        <p:nvGraphicFramePr>
          <p:cNvPr id="61445" name="Object 5">
            <a:extLst>
              <a:ext uri="{FF2B5EF4-FFF2-40B4-BE49-F238E27FC236}">
                <a16:creationId xmlns:a16="http://schemas.microsoft.com/office/drawing/2014/main" id="{2DC37C62-9214-DA13-1C18-02BE0EEF5A38}"/>
              </a:ext>
            </a:extLst>
          </p:cNvPr>
          <p:cNvGraphicFramePr>
            <a:graphicFrameLocks noChangeAspect="1"/>
          </p:cNvGraphicFramePr>
          <p:nvPr/>
        </p:nvGraphicFramePr>
        <p:xfrm>
          <a:off x="5365750" y="785813"/>
          <a:ext cx="3219450" cy="5002212"/>
        </p:xfrm>
        <a:graphic>
          <a:graphicData uri="http://schemas.openxmlformats.org/presentationml/2006/ole">
            <mc:AlternateContent xmlns:mc="http://schemas.openxmlformats.org/markup-compatibility/2006">
              <mc:Choice xmlns:v="urn:schemas-microsoft-com:vml" Requires="v">
                <p:oleObj name="Fotografia di Photo Editor" r:id="rId3" imgW="2476190" imgH="3877216" progId="MSPhotoEd.3">
                  <p:embed/>
                </p:oleObj>
              </mc:Choice>
              <mc:Fallback>
                <p:oleObj name="Fotografia di Photo Editor" r:id="rId3" imgW="2476190" imgH="3877216" progId="MSPhotoEd.3">
                  <p:embed/>
                  <p:pic>
                    <p:nvPicPr>
                      <p:cNvPr id="61445" name="Object 5">
                        <a:extLst>
                          <a:ext uri="{FF2B5EF4-FFF2-40B4-BE49-F238E27FC236}">
                            <a16:creationId xmlns:a16="http://schemas.microsoft.com/office/drawing/2014/main" id="{2DC37C62-9214-DA13-1C18-02BE0EEF5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750" y="785813"/>
                        <a:ext cx="3219450" cy="5002212"/>
                      </a:xfrm>
                      <a:prstGeom prst="rect">
                        <a:avLst/>
                      </a:prstGeom>
                      <a:noFill/>
                      <a:ln w="28575">
                        <a:solidFill>
                          <a:srgbClr val="161616"/>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ttangolo 5">
            <a:extLst>
              <a:ext uri="{FF2B5EF4-FFF2-40B4-BE49-F238E27FC236}">
                <a16:creationId xmlns:a16="http://schemas.microsoft.com/office/drawing/2014/main" id="{A8841654-14C4-0019-0F32-E707F09CD65B}"/>
              </a:ext>
            </a:extLst>
          </p:cNvPr>
          <p:cNvSpPr/>
          <p:nvPr/>
        </p:nvSpPr>
        <p:spPr bwMode="auto">
          <a:xfrm>
            <a:off x="476250" y="2757488"/>
            <a:ext cx="4608513" cy="3030537"/>
          </a:xfrm>
          <a:prstGeom prst="rect">
            <a:avLst/>
          </a:prstGeom>
          <a:solidFill>
            <a:srgbClr val="E0C3A7"/>
          </a:solidFill>
          <a:ln w="3810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cxnSp>
        <p:nvCxnSpPr>
          <p:cNvPr id="7" name="Connettore diritto 6">
            <a:extLst>
              <a:ext uri="{FF2B5EF4-FFF2-40B4-BE49-F238E27FC236}">
                <a16:creationId xmlns:a16="http://schemas.microsoft.com/office/drawing/2014/main" id="{D7C35031-EBE9-1DB1-9068-BDF9B8A3E9F5}"/>
              </a:ext>
            </a:extLst>
          </p:cNvPr>
          <p:cNvCxnSpPr>
            <a:cxnSpLocks/>
          </p:cNvCxnSpPr>
          <p:nvPr/>
        </p:nvCxnSpPr>
        <p:spPr bwMode="auto">
          <a:xfrm flipV="1">
            <a:off x="476250" y="3200400"/>
            <a:ext cx="4608513" cy="1270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8" name="Connettore diritto 7">
            <a:extLst>
              <a:ext uri="{FF2B5EF4-FFF2-40B4-BE49-F238E27FC236}">
                <a16:creationId xmlns:a16="http://schemas.microsoft.com/office/drawing/2014/main" id="{A423DCC0-EB5E-0043-3849-5E7E8A6C56F6}"/>
              </a:ext>
            </a:extLst>
          </p:cNvPr>
          <p:cNvCxnSpPr>
            <a:cxnSpLocks/>
          </p:cNvCxnSpPr>
          <p:nvPr/>
        </p:nvCxnSpPr>
        <p:spPr bwMode="auto">
          <a:xfrm>
            <a:off x="476250" y="3838575"/>
            <a:ext cx="4608513"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9" name="Connettore diritto 8">
            <a:extLst>
              <a:ext uri="{FF2B5EF4-FFF2-40B4-BE49-F238E27FC236}">
                <a16:creationId xmlns:a16="http://schemas.microsoft.com/office/drawing/2014/main" id="{85743E5F-8397-7B86-4DC4-7FD2031A91C3}"/>
              </a:ext>
            </a:extLst>
          </p:cNvPr>
          <p:cNvCxnSpPr>
            <a:cxnSpLocks/>
          </p:cNvCxnSpPr>
          <p:nvPr/>
        </p:nvCxnSpPr>
        <p:spPr bwMode="auto">
          <a:xfrm>
            <a:off x="476250" y="4500563"/>
            <a:ext cx="4608513"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0" name="Connettore diritto 9">
            <a:extLst>
              <a:ext uri="{FF2B5EF4-FFF2-40B4-BE49-F238E27FC236}">
                <a16:creationId xmlns:a16="http://schemas.microsoft.com/office/drawing/2014/main" id="{A020F39F-E406-6EE3-E6FD-6D62EF0BA8A1}"/>
              </a:ext>
            </a:extLst>
          </p:cNvPr>
          <p:cNvCxnSpPr>
            <a:cxnSpLocks/>
          </p:cNvCxnSpPr>
          <p:nvPr/>
        </p:nvCxnSpPr>
        <p:spPr bwMode="auto">
          <a:xfrm>
            <a:off x="476250" y="5133975"/>
            <a:ext cx="4608513"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1" name="Connettore diritto 10">
            <a:extLst>
              <a:ext uri="{FF2B5EF4-FFF2-40B4-BE49-F238E27FC236}">
                <a16:creationId xmlns:a16="http://schemas.microsoft.com/office/drawing/2014/main" id="{B171E3FF-75DD-35D9-60EC-F3CCFA4B2DEE}"/>
              </a:ext>
            </a:extLst>
          </p:cNvPr>
          <p:cNvCxnSpPr>
            <a:cxnSpLocks/>
          </p:cNvCxnSpPr>
          <p:nvPr/>
        </p:nvCxnSpPr>
        <p:spPr bwMode="auto">
          <a:xfrm flipV="1">
            <a:off x="1411288" y="2765425"/>
            <a:ext cx="0" cy="302260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2" name="Connettore diritto 11">
            <a:extLst>
              <a:ext uri="{FF2B5EF4-FFF2-40B4-BE49-F238E27FC236}">
                <a16:creationId xmlns:a16="http://schemas.microsoft.com/office/drawing/2014/main" id="{8163CB10-AECE-127E-140E-E00BEEB5D22E}"/>
              </a:ext>
            </a:extLst>
          </p:cNvPr>
          <p:cNvCxnSpPr>
            <a:cxnSpLocks/>
          </p:cNvCxnSpPr>
          <p:nvPr/>
        </p:nvCxnSpPr>
        <p:spPr bwMode="auto">
          <a:xfrm flipV="1">
            <a:off x="2563813" y="2765425"/>
            <a:ext cx="0" cy="302260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3" name="Connettore diritto 12">
            <a:extLst>
              <a:ext uri="{FF2B5EF4-FFF2-40B4-BE49-F238E27FC236}">
                <a16:creationId xmlns:a16="http://schemas.microsoft.com/office/drawing/2014/main" id="{E51FBB85-5FF1-FE57-243A-15FF10DC07F8}"/>
              </a:ext>
            </a:extLst>
          </p:cNvPr>
          <p:cNvCxnSpPr>
            <a:cxnSpLocks/>
          </p:cNvCxnSpPr>
          <p:nvPr/>
        </p:nvCxnSpPr>
        <p:spPr bwMode="auto">
          <a:xfrm flipV="1">
            <a:off x="3859213" y="2765425"/>
            <a:ext cx="0" cy="3022600"/>
          </a:xfrm>
          <a:prstGeom prst="line">
            <a:avLst/>
          </a:prstGeom>
          <a:noFill/>
          <a:ln w="28575" cap="flat" cmpd="sng" algn="ctr">
            <a:solidFill>
              <a:schemeClr val="accent4">
                <a:lumMod val="10000"/>
              </a:schemeClr>
            </a:solidFill>
            <a:prstDash val="solid"/>
            <a:round/>
            <a:headEnd type="none" w="med" len="med"/>
            <a:tailEnd type="none" w="med" len="med"/>
          </a:ln>
          <a:effectLst/>
        </p:spPr>
      </p:cxnSp>
      <p:sp>
        <p:nvSpPr>
          <p:cNvPr id="14" name="CasellaDiTesto 13">
            <a:extLst>
              <a:ext uri="{FF2B5EF4-FFF2-40B4-BE49-F238E27FC236}">
                <a16:creationId xmlns:a16="http://schemas.microsoft.com/office/drawing/2014/main" id="{4B86272B-2321-75C8-1539-D8E727597FB8}"/>
              </a:ext>
            </a:extLst>
          </p:cNvPr>
          <p:cNvSpPr txBox="1"/>
          <p:nvPr/>
        </p:nvSpPr>
        <p:spPr>
          <a:xfrm>
            <a:off x="715963" y="2818091"/>
            <a:ext cx="704850" cy="369332"/>
          </a:xfrm>
          <a:prstGeom prst="rect">
            <a:avLst/>
          </a:prstGeom>
          <a:noFill/>
        </p:spPr>
        <p:txBody>
          <a:bodyPr>
            <a:spAutoFit/>
          </a:bodyPr>
          <a:lstStyle/>
          <a:p>
            <a:pPr>
              <a:defRPr/>
            </a:pPr>
            <a:r>
              <a:rPr lang="ar-AE" b="1" dirty="0">
                <a:solidFill>
                  <a:schemeClr val="accent4">
                    <a:lumMod val="10000"/>
                  </a:schemeClr>
                </a:solidFill>
              </a:rPr>
              <a:t>مكان</a:t>
            </a:r>
            <a:endParaRPr lang="en-US" b="1" dirty="0">
              <a:solidFill>
                <a:schemeClr val="accent4">
                  <a:lumMod val="10000"/>
                </a:schemeClr>
              </a:solidFill>
            </a:endParaRPr>
          </a:p>
        </p:txBody>
      </p:sp>
      <p:sp>
        <p:nvSpPr>
          <p:cNvPr id="15" name="CasellaDiTesto 14">
            <a:extLst>
              <a:ext uri="{FF2B5EF4-FFF2-40B4-BE49-F238E27FC236}">
                <a16:creationId xmlns:a16="http://schemas.microsoft.com/office/drawing/2014/main" id="{D91327E6-FB6C-D233-5DDD-8B802ED22179}"/>
              </a:ext>
            </a:extLst>
          </p:cNvPr>
          <p:cNvSpPr txBox="1"/>
          <p:nvPr/>
        </p:nvSpPr>
        <p:spPr>
          <a:xfrm>
            <a:off x="2822576" y="2781856"/>
            <a:ext cx="1006475" cy="369332"/>
          </a:xfrm>
          <a:prstGeom prst="rect">
            <a:avLst/>
          </a:prstGeom>
          <a:noFill/>
        </p:spPr>
        <p:txBody>
          <a:bodyPr wrap="square">
            <a:spAutoFit/>
          </a:bodyPr>
          <a:lstStyle/>
          <a:p>
            <a:pPr>
              <a:defRPr/>
            </a:pPr>
            <a:r>
              <a:rPr lang="ar-AE" b="1" dirty="0">
                <a:solidFill>
                  <a:schemeClr val="accent4">
                    <a:lumMod val="10000"/>
                  </a:schemeClr>
                </a:solidFill>
              </a:rPr>
              <a:t>إسرائيلي</a:t>
            </a:r>
            <a:endParaRPr lang="en-US" b="1" dirty="0">
              <a:solidFill>
                <a:schemeClr val="accent4">
                  <a:lumMod val="10000"/>
                </a:schemeClr>
              </a:solidFill>
            </a:endParaRPr>
          </a:p>
        </p:txBody>
      </p:sp>
      <p:sp>
        <p:nvSpPr>
          <p:cNvPr id="16" name="CasellaDiTesto 15">
            <a:extLst>
              <a:ext uri="{FF2B5EF4-FFF2-40B4-BE49-F238E27FC236}">
                <a16:creationId xmlns:a16="http://schemas.microsoft.com/office/drawing/2014/main" id="{0AC5B1D7-AE1E-BFD1-8777-C9740B604152}"/>
              </a:ext>
            </a:extLst>
          </p:cNvPr>
          <p:cNvSpPr txBox="1"/>
          <p:nvPr/>
        </p:nvSpPr>
        <p:spPr>
          <a:xfrm>
            <a:off x="1652588" y="2827893"/>
            <a:ext cx="844550" cy="369332"/>
          </a:xfrm>
          <a:prstGeom prst="rect">
            <a:avLst/>
          </a:prstGeom>
          <a:noFill/>
        </p:spPr>
        <p:txBody>
          <a:bodyPr>
            <a:spAutoFit/>
          </a:bodyPr>
          <a:lstStyle/>
          <a:p>
            <a:pPr>
              <a:defRPr/>
            </a:pPr>
            <a:r>
              <a:rPr lang="ar-AE" b="1" dirty="0">
                <a:solidFill>
                  <a:schemeClr val="accent4">
                    <a:lumMod val="10000"/>
                  </a:schemeClr>
                </a:solidFill>
              </a:rPr>
              <a:t>منطقة</a:t>
            </a:r>
            <a:endParaRPr lang="en-US" b="1" dirty="0">
              <a:solidFill>
                <a:schemeClr val="accent4">
                  <a:lumMod val="10000"/>
                </a:schemeClr>
              </a:solidFill>
            </a:endParaRPr>
          </a:p>
        </p:txBody>
      </p:sp>
      <p:sp>
        <p:nvSpPr>
          <p:cNvPr id="17" name="CasellaDiTesto 16">
            <a:extLst>
              <a:ext uri="{FF2B5EF4-FFF2-40B4-BE49-F238E27FC236}">
                <a16:creationId xmlns:a16="http://schemas.microsoft.com/office/drawing/2014/main" id="{B8178FD5-2D3C-6A23-BB11-3183CC46B582}"/>
              </a:ext>
            </a:extLst>
          </p:cNvPr>
          <p:cNvSpPr txBox="1"/>
          <p:nvPr/>
        </p:nvSpPr>
        <p:spPr>
          <a:xfrm>
            <a:off x="4151312" y="2787795"/>
            <a:ext cx="712787" cy="369332"/>
          </a:xfrm>
          <a:prstGeom prst="rect">
            <a:avLst/>
          </a:prstGeom>
          <a:noFill/>
        </p:spPr>
        <p:txBody>
          <a:bodyPr>
            <a:spAutoFit/>
          </a:bodyPr>
          <a:lstStyle/>
          <a:p>
            <a:pPr>
              <a:defRPr/>
            </a:pPr>
            <a:r>
              <a:rPr lang="ar-AE" b="1" dirty="0">
                <a:solidFill>
                  <a:schemeClr val="accent4">
                    <a:lumMod val="10000"/>
                  </a:schemeClr>
                </a:solidFill>
              </a:rPr>
              <a:t>العرب</a:t>
            </a:r>
            <a:endParaRPr lang="en-US" b="1" dirty="0">
              <a:solidFill>
                <a:schemeClr val="accent4">
                  <a:lumMod val="10000"/>
                </a:schemeClr>
              </a:solidFill>
            </a:endParaRPr>
          </a:p>
        </p:txBody>
      </p:sp>
      <p:sp>
        <p:nvSpPr>
          <p:cNvPr id="18" name="CasellaDiTesto 17">
            <a:extLst>
              <a:ext uri="{FF2B5EF4-FFF2-40B4-BE49-F238E27FC236}">
                <a16:creationId xmlns:a16="http://schemas.microsoft.com/office/drawing/2014/main" id="{52A4EBD9-5DFC-3047-1EDA-5FC327396E14}"/>
              </a:ext>
            </a:extLst>
          </p:cNvPr>
          <p:cNvSpPr txBox="1"/>
          <p:nvPr/>
        </p:nvSpPr>
        <p:spPr>
          <a:xfrm>
            <a:off x="575823" y="5166711"/>
            <a:ext cx="755650" cy="553998"/>
          </a:xfrm>
          <a:prstGeom prst="rect">
            <a:avLst/>
          </a:prstGeom>
          <a:noFill/>
        </p:spPr>
        <p:txBody>
          <a:bodyPr>
            <a:spAutoFit/>
          </a:bodyPr>
          <a:lstStyle/>
          <a:p>
            <a:pPr algn="ctr">
              <a:defRPr/>
            </a:pPr>
            <a:r>
              <a:rPr lang="ar-AE" b="1" dirty="0">
                <a:solidFill>
                  <a:schemeClr val="accent4">
                    <a:lumMod val="10000"/>
                  </a:schemeClr>
                </a:solidFill>
              </a:rPr>
              <a:t>جولا </a:t>
            </a:r>
            <a:r>
              <a:rPr lang="ar-AE" sz="1200" dirty="0">
                <a:solidFill>
                  <a:schemeClr val="accent4">
                    <a:lumMod val="10000"/>
                  </a:schemeClr>
                </a:solidFill>
              </a:rPr>
              <a:t>(إسرائيل)</a:t>
            </a:r>
            <a:endParaRPr lang="en-US" sz="1200" dirty="0">
              <a:solidFill>
                <a:schemeClr val="accent4">
                  <a:lumMod val="10000"/>
                </a:schemeClr>
              </a:solidFill>
            </a:endParaRPr>
          </a:p>
        </p:txBody>
      </p:sp>
      <p:sp>
        <p:nvSpPr>
          <p:cNvPr id="19" name="CasellaDiTesto 18">
            <a:extLst>
              <a:ext uri="{FF2B5EF4-FFF2-40B4-BE49-F238E27FC236}">
                <a16:creationId xmlns:a16="http://schemas.microsoft.com/office/drawing/2014/main" id="{B48D64E9-201F-AB97-B0D9-D990A290441E}"/>
              </a:ext>
            </a:extLst>
          </p:cNvPr>
          <p:cNvSpPr txBox="1"/>
          <p:nvPr/>
        </p:nvSpPr>
        <p:spPr>
          <a:xfrm>
            <a:off x="663576" y="4507918"/>
            <a:ext cx="735012" cy="646331"/>
          </a:xfrm>
          <a:prstGeom prst="rect">
            <a:avLst/>
          </a:prstGeom>
          <a:noFill/>
        </p:spPr>
        <p:txBody>
          <a:bodyPr>
            <a:spAutoFit/>
          </a:bodyPr>
          <a:lstStyle/>
          <a:p>
            <a:pPr>
              <a:defRPr/>
            </a:pPr>
            <a:r>
              <a:rPr lang="ar-AE" b="1" dirty="0">
                <a:solidFill>
                  <a:schemeClr val="accent4">
                    <a:lumMod val="10000"/>
                  </a:schemeClr>
                </a:solidFill>
              </a:rPr>
              <a:t>قطاع غزة</a:t>
            </a:r>
            <a:endParaRPr lang="en-US" b="1" dirty="0">
              <a:solidFill>
                <a:schemeClr val="accent4">
                  <a:lumMod val="10000"/>
                </a:schemeClr>
              </a:solidFill>
            </a:endParaRPr>
          </a:p>
        </p:txBody>
      </p:sp>
      <p:sp>
        <p:nvSpPr>
          <p:cNvPr id="21" name="CasellaDiTesto 20">
            <a:extLst>
              <a:ext uri="{FF2B5EF4-FFF2-40B4-BE49-F238E27FC236}">
                <a16:creationId xmlns:a16="http://schemas.microsoft.com/office/drawing/2014/main" id="{BACBFB69-0AE7-9E1C-CB2D-07C47076A9DF}"/>
              </a:ext>
            </a:extLst>
          </p:cNvPr>
          <p:cNvSpPr txBox="1"/>
          <p:nvPr/>
        </p:nvSpPr>
        <p:spPr>
          <a:xfrm>
            <a:off x="526558" y="3833595"/>
            <a:ext cx="912663" cy="646331"/>
          </a:xfrm>
          <a:prstGeom prst="rect">
            <a:avLst/>
          </a:prstGeom>
          <a:noFill/>
        </p:spPr>
        <p:txBody>
          <a:bodyPr wrap="square">
            <a:spAutoFit/>
          </a:bodyPr>
          <a:lstStyle/>
          <a:p>
            <a:pPr algn="ctr">
              <a:defRPr/>
            </a:pPr>
            <a:r>
              <a:rPr lang="ar-AE" b="1" dirty="0">
                <a:solidFill>
                  <a:schemeClr val="accent4">
                    <a:lumMod val="10000"/>
                  </a:schemeClr>
                </a:solidFill>
              </a:rPr>
              <a:t>الضفة الغربية</a:t>
            </a:r>
            <a:endParaRPr lang="en-US" b="1" dirty="0">
              <a:solidFill>
                <a:schemeClr val="accent4">
                  <a:lumMod val="10000"/>
                </a:schemeClr>
              </a:solidFill>
            </a:endParaRPr>
          </a:p>
        </p:txBody>
      </p:sp>
      <p:sp>
        <p:nvSpPr>
          <p:cNvPr id="22" name="CasellaDiTesto 21">
            <a:extLst>
              <a:ext uri="{FF2B5EF4-FFF2-40B4-BE49-F238E27FC236}">
                <a16:creationId xmlns:a16="http://schemas.microsoft.com/office/drawing/2014/main" id="{79B5CC4B-C2E4-18E7-7106-FBED3D8AB77D}"/>
              </a:ext>
            </a:extLst>
          </p:cNvPr>
          <p:cNvSpPr txBox="1"/>
          <p:nvPr/>
        </p:nvSpPr>
        <p:spPr>
          <a:xfrm>
            <a:off x="579438" y="3323152"/>
            <a:ext cx="784225" cy="369332"/>
          </a:xfrm>
          <a:prstGeom prst="rect">
            <a:avLst/>
          </a:prstGeom>
          <a:noFill/>
        </p:spPr>
        <p:txBody>
          <a:bodyPr>
            <a:spAutoFit/>
          </a:bodyPr>
          <a:lstStyle/>
          <a:p>
            <a:pPr>
              <a:defRPr/>
            </a:pPr>
            <a:r>
              <a:rPr lang="ar-AE" b="1" dirty="0">
                <a:solidFill>
                  <a:schemeClr val="accent4">
                    <a:lumMod val="10000"/>
                  </a:schemeClr>
                </a:solidFill>
              </a:rPr>
              <a:t>إسرائيل</a:t>
            </a:r>
            <a:endParaRPr lang="en-US" b="1" dirty="0">
              <a:solidFill>
                <a:schemeClr val="accent4">
                  <a:lumMod val="10000"/>
                </a:schemeClr>
              </a:solidFill>
            </a:endParaRPr>
          </a:p>
        </p:txBody>
      </p:sp>
      <p:sp>
        <p:nvSpPr>
          <p:cNvPr id="23" name="CasellaDiTesto 22">
            <a:extLst>
              <a:ext uri="{FF2B5EF4-FFF2-40B4-BE49-F238E27FC236}">
                <a16:creationId xmlns:a16="http://schemas.microsoft.com/office/drawing/2014/main" id="{249ECF3E-75F2-C18B-6C6B-02EE54FEFD7F}"/>
              </a:ext>
            </a:extLst>
          </p:cNvPr>
          <p:cNvSpPr txBox="1"/>
          <p:nvPr/>
        </p:nvSpPr>
        <p:spPr>
          <a:xfrm>
            <a:off x="1466850" y="4640263"/>
            <a:ext cx="1065213" cy="307975"/>
          </a:xfrm>
          <a:prstGeom prst="rect">
            <a:avLst/>
          </a:prstGeom>
          <a:noFill/>
        </p:spPr>
        <p:txBody>
          <a:bodyPr>
            <a:spAutoFit/>
          </a:bodyPr>
          <a:lstStyle/>
          <a:p>
            <a:pPr>
              <a:defRPr/>
            </a:pPr>
            <a:r>
              <a:rPr lang="en-US" sz="1400" b="1" dirty="0">
                <a:solidFill>
                  <a:schemeClr val="accent4">
                    <a:lumMod val="10000"/>
                  </a:schemeClr>
                </a:solidFill>
              </a:rPr>
              <a:t>378 sq km</a:t>
            </a:r>
            <a:endParaRPr lang="en-US" sz="1400" dirty="0">
              <a:solidFill>
                <a:schemeClr val="accent4">
                  <a:lumMod val="10000"/>
                </a:schemeClr>
              </a:solidFill>
            </a:endParaRPr>
          </a:p>
        </p:txBody>
      </p:sp>
      <p:sp>
        <p:nvSpPr>
          <p:cNvPr id="24" name="CasellaDiTesto 23">
            <a:extLst>
              <a:ext uri="{FF2B5EF4-FFF2-40B4-BE49-F238E27FC236}">
                <a16:creationId xmlns:a16="http://schemas.microsoft.com/office/drawing/2014/main" id="{7433E4B3-ECCE-12C1-2DA9-74F85B138092}"/>
              </a:ext>
            </a:extLst>
          </p:cNvPr>
          <p:cNvSpPr txBox="1"/>
          <p:nvPr/>
        </p:nvSpPr>
        <p:spPr>
          <a:xfrm>
            <a:off x="1408113" y="4003675"/>
            <a:ext cx="1244600" cy="307975"/>
          </a:xfrm>
          <a:prstGeom prst="rect">
            <a:avLst/>
          </a:prstGeom>
          <a:noFill/>
        </p:spPr>
        <p:txBody>
          <a:bodyPr>
            <a:spAutoFit/>
          </a:bodyPr>
          <a:lstStyle/>
          <a:p>
            <a:pPr>
              <a:defRPr/>
            </a:pPr>
            <a:r>
              <a:rPr lang="en-US" sz="1400" b="1" dirty="0">
                <a:solidFill>
                  <a:schemeClr val="accent4">
                    <a:lumMod val="10000"/>
                  </a:schemeClr>
                </a:solidFill>
              </a:rPr>
              <a:t>5’500 sq km</a:t>
            </a:r>
            <a:endParaRPr lang="en-US" sz="700" dirty="0">
              <a:solidFill>
                <a:schemeClr val="accent4">
                  <a:lumMod val="10000"/>
                </a:schemeClr>
              </a:solidFill>
            </a:endParaRPr>
          </a:p>
        </p:txBody>
      </p:sp>
      <p:sp>
        <p:nvSpPr>
          <p:cNvPr id="25" name="CasellaDiTesto 24">
            <a:extLst>
              <a:ext uri="{FF2B5EF4-FFF2-40B4-BE49-F238E27FC236}">
                <a16:creationId xmlns:a16="http://schemas.microsoft.com/office/drawing/2014/main" id="{C09FB789-2AB9-13B5-5810-F995AEBFCE41}"/>
              </a:ext>
            </a:extLst>
          </p:cNvPr>
          <p:cNvSpPr txBox="1"/>
          <p:nvPr/>
        </p:nvSpPr>
        <p:spPr>
          <a:xfrm>
            <a:off x="1398588" y="3333750"/>
            <a:ext cx="1252537" cy="306388"/>
          </a:xfrm>
          <a:prstGeom prst="rect">
            <a:avLst/>
          </a:prstGeom>
          <a:noFill/>
        </p:spPr>
        <p:txBody>
          <a:bodyPr>
            <a:spAutoFit/>
          </a:bodyPr>
          <a:lstStyle/>
          <a:p>
            <a:pPr>
              <a:defRPr/>
            </a:pPr>
            <a:r>
              <a:rPr lang="en-US" sz="1400" b="1" dirty="0">
                <a:solidFill>
                  <a:schemeClr val="accent4">
                    <a:lumMod val="10000"/>
                  </a:schemeClr>
                </a:solidFill>
              </a:rPr>
              <a:t>20’000 </a:t>
            </a:r>
            <a:r>
              <a:rPr lang="en-US" sz="1200" b="1" dirty="0">
                <a:solidFill>
                  <a:schemeClr val="accent4">
                    <a:lumMod val="10000"/>
                  </a:schemeClr>
                </a:solidFill>
              </a:rPr>
              <a:t>sq km </a:t>
            </a:r>
            <a:endParaRPr lang="en-US" sz="700" dirty="0">
              <a:solidFill>
                <a:schemeClr val="accent4">
                  <a:lumMod val="10000"/>
                </a:schemeClr>
              </a:solidFill>
            </a:endParaRPr>
          </a:p>
        </p:txBody>
      </p:sp>
      <p:sp>
        <p:nvSpPr>
          <p:cNvPr id="26" name="CasellaDiTesto 25">
            <a:extLst>
              <a:ext uri="{FF2B5EF4-FFF2-40B4-BE49-F238E27FC236}">
                <a16:creationId xmlns:a16="http://schemas.microsoft.com/office/drawing/2014/main" id="{0576CF0A-B00C-36F2-46CB-5429443778A4}"/>
              </a:ext>
            </a:extLst>
          </p:cNvPr>
          <p:cNvSpPr txBox="1"/>
          <p:nvPr/>
        </p:nvSpPr>
        <p:spPr>
          <a:xfrm>
            <a:off x="3033713" y="4614863"/>
            <a:ext cx="355600" cy="246062"/>
          </a:xfrm>
          <a:prstGeom prst="rect">
            <a:avLst/>
          </a:prstGeom>
          <a:noFill/>
        </p:spPr>
        <p:txBody>
          <a:bodyPr>
            <a:spAutoFit/>
          </a:bodyPr>
          <a:lstStyle/>
          <a:p>
            <a:pPr>
              <a:defRPr/>
            </a:pPr>
            <a:r>
              <a:rPr lang="en-US" sz="1000" b="1" dirty="0">
                <a:solidFill>
                  <a:schemeClr val="accent4">
                    <a:lumMod val="10000"/>
                  </a:schemeClr>
                </a:solidFill>
              </a:rPr>
              <a:t>_</a:t>
            </a:r>
          </a:p>
        </p:txBody>
      </p:sp>
      <p:sp>
        <p:nvSpPr>
          <p:cNvPr id="27" name="CasellaDiTesto 26">
            <a:extLst>
              <a:ext uri="{FF2B5EF4-FFF2-40B4-BE49-F238E27FC236}">
                <a16:creationId xmlns:a16="http://schemas.microsoft.com/office/drawing/2014/main" id="{0DB1D91B-1EEA-88D8-4975-D14C0B0D8987}"/>
              </a:ext>
            </a:extLst>
          </p:cNvPr>
          <p:cNvSpPr txBox="1"/>
          <p:nvPr/>
        </p:nvSpPr>
        <p:spPr>
          <a:xfrm>
            <a:off x="2622551" y="3960410"/>
            <a:ext cx="1177923" cy="369332"/>
          </a:xfrm>
          <a:prstGeom prst="rect">
            <a:avLst/>
          </a:prstGeom>
          <a:noFill/>
        </p:spPr>
        <p:txBody>
          <a:bodyPr wrap="square">
            <a:spAutoFit/>
          </a:bodyPr>
          <a:lstStyle/>
          <a:p>
            <a:pPr algn="ctr">
              <a:defRPr/>
            </a:pPr>
            <a:r>
              <a:rPr lang="en-US" sz="1400" b="1" dirty="0">
                <a:solidFill>
                  <a:schemeClr val="accent4">
                    <a:lumMod val="10000"/>
                  </a:schemeClr>
                </a:solidFill>
              </a:rPr>
              <a:t>600’000 </a:t>
            </a:r>
            <a:r>
              <a:rPr lang="ar-AE" b="1" dirty="0">
                <a:solidFill>
                  <a:schemeClr val="accent4">
                    <a:lumMod val="10000"/>
                  </a:schemeClr>
                </a:solidFill>
              </a:rPr>
              <a:t>عن</a:t>
            </a:r>
            <a:endParaRPr lang="en-US" b="1" dirty="0">
              <a:solidFill>
                <a:schemeClr val="accent4">
                  <a:lumMod val="10000"/>
                </a:schemeClr>
              </a:solidFill>
            </a:endParaRPr>
          </a:p>
        </p:txBody>
      </p:sp>
      <p:sp>
        <p:nvSpPr>
          <p:cNvPr id="28" name="CasellaDiTesto 27">
            <a:extLst>
              <a:ext uri="{FF2B5EF4-FFF2-40B4-BE49-F238E27FC236}">
                <a16:creationId xmlns:a16="http://schemas.microsoft.com/office/drawing/2014/main" id="{3649076E-99A3-61EB-054B-EB46A377EA2D}"/>
              </a:ext>
            </a:extLst>
          </p:cNvPr>
          <p:cNvSpPr txBox="1"/>
          <p:nvPr/>
        </p:nvSpPr>
        <p:spPr>
          <a:xfrm>
            <a:off x="2525734" y="3220899"/>
            <a:ext cx="1384868" cy="584775"/>
          </a:xfrm>
          <a:prstGeom prst="rect">
            <a:avLst/>
          </a:prstGeom>
          <a:noFill/>
        </p:spPr>
        <p:txBody>
          <a:bodyPr wrap="square">
            <a:spAutoFit/>
          </a:bodyPr>
          <a:lstStyle/>
          <a:p>
            <a:pPr algn="ctr">
              <a:defRPr/>
            </a:pPr>
            <a:r>
              <a:rPr lang="ar-AE" sz="1400" dirty="0">
                <a:solidFill>
                  <a:schemeClr val="accent4">
                    <a:lumMod val="10000"/>
                  </a:schemeClr>
                </a:solidFill>
              </a:rPr>
              <a:t>يهود</a:t>
            </a:r>
            <a:r>
              <a:rPr lang="it-CH" sz="1400" dirty="0">
                <a:solidFill>
                  <a:schemeClr val="accent4">
                    <a:lumMod val="10000"/>
                  </a:schemeClr>
                </a:solidFill>
              </a:rPr>
              <a:t> </a:t>
            </a:r>
            <a:r>
              <a:rPr lang="it-CH" sz="1400" b="1" dirty="0">
                <a:solidFill>
                  <a:schemeClr val="accent4">
                    <a:lumMod val="10000"/>
                  </a:schemeClr>
                </a:solidFill>
              </a:rPr>
              <a:t> mio 7</a:t>
            </a:r>
            <a:r>
              <a:rPr lang="ar-AE" b="1" dirty="0">
                <a:solidFill>
                  <a:schemeClr val="accent4">
                    <a:lumMod val="10000"/>
                  </a:schemeClr>
                </a:solidFill>
              </a:rPr>
              <a:t>عن</a:t>
            </a:r>
            <a:r>
              <a:rPr lang="ar-AE" sz="1100" b="1" dirty="0">
                <a:solidFill>
                  <a:schemeClr val="accent4">
                    <a:lumMod val="10000"/>
                  </a:schemeClr>
                </a:solidFill>
              </a:rPr>
              <a:t> </a:t>
            </a:r>
            <a:r>
              <a:rPr lang="it-CH" sz="1100" b="1" dirty="0">
                <a:solidFill>
                  <a:schemeClr val="accent4">
                    <a:lumMod val="10000"/>
                  </a:schemeClr>
                </a:solidFill>
              </a:rPr>
              <a:t>              </a:t>
            </a:r>
            <a:r>
              <a:rPr lang="it-CH" sz="1000" dirty="0">
                <a:solidFill>
                  <a:schemeClr val="accent4">
                    <a:lumMod val="10000"/>
                  </a:schemeClr>
                </a:solidFill>
              </a:rPr>
              <a:t> </a:t>
            </a:r>
            <a:r>
              <a:rPr lang="ar-AE" sz="1400" dirty="0">
                <a:solidFill>
                  <a:schemeClr val="accent4">
                    <a:lumMod val="10000"/>
                  </a:schemeClr>
                </a:solidFill>
              </a:rPr>
              <a:t>غير اليهود</a:t>
            </a:r>
            <a:r>
              <a:rPr lang="it-CH" sz="1400" dirty="0">
                <a:solidFill>
                  <a:schemeClr val="accent4">
                    <a:lumMod val="10000"/>
                  </a:schemeClr>
                </a:solidFill>
              </a:rPr>
              <a:t> </a:t>
            </a:r>
            <a:r>
              <a:rPr lang="it-CH" sz="1000" b="1" dirty="0">
                <a:solidFill>
                  <a:schemeClr val="accent4">
                    <a:lumMod val="10000"/>
                  </a:schemeClr>
                </a:solidFill>
              </a:rPr>
              <a:t>mio 0.5 +</a:t>
            </a:r>
            <a:endParaRPr lang="it-CH" sz="1000" dirty="0">
              <a:solidFill>
                <a:schemeClr val="accent4">
                  <a:lumMod val="10000"/>
                </a:schemeClr>
              </a:solidFill>
            </a:endParaRPr>
          </a:p>
        </p:txBody>
      </p:sp>
      <p:sp>
        <p:nvSpPr>
          <p:cNvPr id="29" name="CasellaDiTesto 28">
            <a:extLst>
              <a:ext uri="{FF2B5EF4-FFF2-40B4-BE49-F238E27FC236}">
                <a16:creationId xmlns:a16="http://schemas.microsoft.com/office/drawing/2014/main" id="{AA6E3A45-0E45-D761-1262-90D9861F739D}"/>
              </a:ext>
            </a:extLst>
          </p:cNvPr>
          <p:cNvSpPr txBox="1"/>
          <p:nvPr/>
        </p:nvSpPr>
        <p:spPr>
          <a:xfrm>
            <a:off x="3972942" y="5145088"/>
            <a:ext cx="1159445" cy="584775"/>
          </a:xfrm>
          <a:prstGeom prst="rect">
            <a:avLst/>
          </a:prstGeom>
          <a:noFill/>
        </p:spPr>
        <p:txBody>
          <a:bodyPr wrap="square">
            <a:spAutoFit/>
          </a:bodyPr>
          <a:lstStyle/>
          <a:p>
            <a:pPr>
              <a:defRPr/>
            </a:pPr>
            <a:r>
              <a:rPr lang="en-US" sz="1400" b="1" dirty="0">
                <a:solidFill>
                  <a:schemeClr val="accent4">
                    <a:lumMod val="10000"/>
                  </a:schemeClr>
                </a:solidFill>
              </a:rPr>
              <a:t>20’000</a:t>
            </a:r>
            <a:r>
              <a:rPr lang="ar-AE" b="1" dirty="0">
                <a:solidFill>
                  <a:schemeClr val="accent4">
                    <a:lumMod val="10000"/>
                  </a:schemeClr>
                </a:solidFill>
              </a:rPr>
              <a:t>عن</a:t>
            </a:r>
            <a:r>
              <a:rPr lang="ar-AE" sz="1400" b="1" dirty="0">
                <a:solidFill>
                  <a:schemeClr val="accent4">
                    <a:lumMod val="10000"/>
                  </a:schemeClr>
                </a:solidFill>
              </a:rPr>
              <a:t> </a:t>
            </a:r>
          </a:p>
          <a:p>
            <a:pPr>
              <a:defRPr/>
            </a:pPr>
            <a:r>
              <a:rPr lang="en-US" sz="1400" b="1" dirty="0">
                <a:solidFill>
                  <a:schemeClr val="accent4">
                    <a:lumMod val="10000"/>
                  </a:schemeClr>
                </a:solidFill>
              </a:rPr>
              <a:t>   </a:t>
            </a:r>
            <a:r>
              <a:rPr lang="en-US" sz="1400" dirty="0">
                <a:solidFill>
                  <a:schemeClr val="accent4">
                    <a:lumMod val="10000"/>
                  </a:schemeClr>
                </a:solidFill>
              </a:rPr>
              <a:t>(</a:t>
            </a:r>
            <a:r>
              <a:rPr lang="ar-AE" sz="1400" dirty="0">
                <a:solidFill>
                  <a:schemeClr val="accent4">
                    <a:lumMod val="10000"/>
                  </a:schemeClr>
                </a:solidFill>
              </a:rPr>
              <a:t>الدروز</a:t>
            </a:r>
            <a:r>
              <a:rPr lang="en-US" sz="1400" dirty="0">
                <a:solidFill>
                  <a:schemeClr val="accent4">
                    <a:lumMod val="10000"/>
                  </a:schemeClr>
                </a:solidFill>
              </a:rPr>
              <a:t>)</a:t>
            </a:r>
          </a:p>
        </p:txBody>
      </p:sp>
      <p:sp>
        <p:nvSpPr>
          <p:cNvPr id="30" name="CasellaDiTesto 29">
            <a:extLst>
              <a:ext uri="{FF2B5EF4-FFF2-40B4-BE49-F238E27FC236}">
                <a16:creationId xmlns:a16="http://schemas.microsoft.com/office/drawing/2014/main" id="{C5BABAE5-1803-DEF7-0C01-7C8BCCB5DA5F}"/>
              </a:ext>
            </a:extLst>
          </p:cNvPr>
          <p:cNvSpPr txBox="1"/>
          <p:nvPr/>
        </p:nvSpPr>
        <p:spPr>
          <a:xfrm>
            <a:off x="3972942" y="3316548"/>
            <a:ext cx="1012824" cy="369332"/>
          </a:xfrm>
          <a:prstGeom prst="rect">
            <a:avLst/>
          </a:prstGeom>
          <a:noFill/>
        </p:spPr>
        <p:txBody>
          <a:bodyPr wrap="square">
            <a:spAutoFit/>
          </a:bodyPr>
          <a:lstStyle/>
          <a:p>
            <a:pPr>
              <a:defRPr/>
            </a:pPr>
            <a:r>
              <a:rPr lang="en-US" sz="1400" b="1" dirty="0" err="1">
                <a:solidFill>
                  <a:schemeClr val="accent4">
                    <a:lumMod val="10000"/>
                  </a:schemeClr>
                </a:solidFill>
              </a:rPr>
              <a:t>mio</a:t>
            </a:r>
            <a:r>
              <a:rPr lang="en-US" sz="1400" b="1" dirty="0">
                <a:solidFill>
                  <a:schemeClr val="accent4">
                    <a:lumMod val="10000"/>
                  </a:schemeClr>
                </a:solidFill>
              </a:rPr>
              <a:t> 2 </a:t>
            </a:r>
            <a:r>
              <a:rPr lang="ar-AE" b="1" dirty="0">
                <a:solidFill>
                  <a:schemeClr val="accent4">
                    <a:lumMod val="10000"/>
                  </a:schemeClr>
                </a:solidFill>
              </a:rPr>
              <a:t>عن</a:t>
            </a:r>
            <a:endParaRPr lang="en-US" b="1" dirty="0">
              <a:solidFill>
                <a:schemeClr val="accent4">
                  <a:lumMod val="10000"/>
                </a:schemeClr>
              </a:solidFill>
            </a:endParaRPr>
          </a:p>
        </p:txBody>
      </p:sp>
      <p:sp>
        <p:nvSpPr>
          <p:cNvPr id="31" name="CasellaDiTesto 30">
            <a:extLst>
              <a:ext uri="{FF2B5EF4-FFF2-40B4-BE49-F238E27FC236}">
                <a16:creationId xmlns:a16="http://schemas.microsoft.com/office/drawing/2014/main" id="{6338DB79-68B6-54C0-FDF4-11AA02BE0AF6}"/>
              </a:ext>
            </a:extLst>
          </p:cNvPr>
          <p:cNvSpPr txBox="1"/>
          <p:nvPr/>
        </p:nvSpPr>
        <p:spPr>
          <a:xfrm>
            <a:off x="4007867" y="3956606"/>
            <a:ext cx="977899" cy="369332"/>
          </a:xfrm>
          <a:prstGeom prst="rect">
            <a:avLst/>
          </a:prstGeom>
          <a:noFill/>
        </p:spPr>
        <p:txBody>
          <a:bodyPr wrap="square">
            <a:spAutoFit/>
          </a:bodyPr>
          <a:lstStyle/>
          <a:p>
            <a:pPr>
              <a:defRPr/>
            </a:pPr>
            <a:r>
              <a:rPr lang="en-US" sz="1400" b="1" dirty="0" err="1">
                <a:solidFill>
                  <a:schemeClr val="accent4">
                    <a:lumMod val="10000"/>
                  </a:schemeClr>
                </a:solidFill>
              </a:rPr>
              <a:t>mio</a:t>
            </a:r>
            <a:r>
              <a:rPr lang="en-US" sz="1400" b="1" dirty="0">
                <a:solidFill>
                  <a:schemeClr val="accent4">
                    <a:lumMod val="10000"/>
                  </a:schemeClr>
                </a:solidFill>
              </a:rPr>
              <a:t> 3 </a:t>
            </a:r>
            <a:r>
              <a:rPr lang="ar-AE" b="1" dirty="0">
                <a:solidFill>
                  <a:schemeClr val="accent4">
                    <a:lumMod val="10000"/>
                  </a:schemeClr>
                </a:solidFill>
              </a:rPr>
              <a:t>عن</a:t>
            </a:r>
            <a:r>
              <a:rPr lang="en-US" sz="1400" b="1" dirty="0">
                <a:solidFill>
                  <a:schemeClr val="accent4">
                    <a:lumMod val="10000"/>
                  </a:schemeClr>
                </a:solidFill>
              </a:rPr>
              <a:t>  </a:t>
            </a:r>
          </a:p>
        </p:txBody>
      </p:sp>
      <p:sp>
        <p:nvSpPr>
          <p:cNvPr id="61441" name="CasellaDiTesto 61440">
            <a:extLst>
              <a:ext uri="{FF2B5EF4-FFF2-40B4-BE49-F238E27FC236}">
                <a16:creationId xmlns:a16="http://schemas.microsoft.com/office/drawing/2014/main" id="{94C2AC3D-8869-A114-013D-647BF7272965}"/>
              </a:ext>
            </a:extLst>
          </p:cNvPr>
          <p:cNvSpPr txBox="1"/>
          <p:nvPr/>
        </p:nvSpPr>
        <p:spPr>
          <a:xfrm>
            <a:off x="2692401" y="5219371"/>
            <a:ext cx="1178117" cy="369332"/>
          </a:xfrm>
          <a:prstGeom prst="rect">
            <a:avLst/>
          </a:prstGeom>
          <a:noFill/>
        </p:spPr>
        <p:txBody>
          <a:bodyPr wrap="square">
            <a:spAutoFit/>
          </a:bodyPr>
          <a:lstStyle/>
          <a:p>
            <a:pPr>
              <a:defRPr/>
            </a:pPr>
            <a:r>
              <a:rPr lang="en-US" sz="1400" b="1" dirty="0">
                <a:solidFill>
                  <a:schemeClr val="accent4">
                    <a:lumMod val="10000"/>
                  </a:schemeClr>
                </a:solidFill>
              </a:rPr>
              <a:t>25’000 </a:t>
            </a:r>
            <a:r>
              <a:rPr lang="ar-AE" b="1" dirty="0">
                <a:solidFill>
                  <a:schemeClr val="accent4">
                    <a:lumMod val="10000"/>
                  </a:schemeClr>
                </a:solidFill>
              </a:rPr>
              <a:t>عن</a:t>
            </a:r>
            <a:r>
              <a:rPr lang="it-CH" sz="1400" b="1" dirty="0">
                <a:solidFill>
                  <a:schemeClr val="accent4">
                    <a:lumMod val="10000"/>
                  </a:schemeClr>
                </a:solidFill>
              </a:rPr>
              <a:t>    </a:t>
            </a:r>
            <a:endParaRPr lang="en-US" sz="1400" b="1" dirty="0">
              <a:solidFill>
                <a:schemeClr val="accent4">
                  <a:lumMod val="10000"/>
                </a:schemeClr>
              </a:solidFill>
            </a:endParaRPr>
          </a:p>
        </p:txBody>
      </p:sp>
      <p:sp>
        <p:nvSpPr>
          <p:cNvPr id="61442" name="CasellaDiTesto 61441">
            <a:extLst>
              <a:ext uri="{FF2B5EF4-FFF2-40B4-BE49-F238E27FC236}">
                <a16:creationId xmlns:a16="http://schemas.microsoft.com/office/drawing/2014/main" id="{77EDB768-2F63-62FB-D62C-A43259DB8915}"/>
              </a:ext>
            </a:extLst>
          </p:cNvPr>
          <p:cNvSpPr txBox="1"/>
          <p:nvPr/>
        </p:nvSpPr>
        <p:spPr>
          <a:xfrm>
            <a:off x="1398588" y="5264150"/>
            <a:ext cx="1152525" cy="306388"/>
          </a:xfrm>
          <a:prstGeom prst="rect">
            <a:avLst/>
          </a:prstGeom>
          <a:noFill/>
        </p:spPr>
        <p:txBody>
          <a:bodyPr>
            <a:spAutoFit/>
          </a:bodyPr>
          <a:lstStyle/>
          <a:p>
            <a:pPr>
              <a:defRPr/>
            </a:pPr>
            <a:r>
              <a:rPr lang="en-US" sz="1400" b="1" dirty="0">
                <a:solidFill>
                  <a:schemeClr val="accent4">
                    <a:lumMod val="10000"/>
                  </a:schemeClr>
                </a:solidFill>
              </a:rPr>
              <a:t>1154 sq km</a:t>
            </a:r>
          </a:p>
        </p:txBody>
      </p:sp>
      <p:sp>
        <p:nvSpPr>
          <p:cNvPr id="61447" name="CasellaDiTesto 61446">
            <a:extLst>
              <a:ext uri="{FF2B5EF4-FFF2-40B4-BE49-F238E27FC236}">
                <a16:creationId xmlns:a16="http://schemas.microsoft.com/office/drawing/2014/main" id="{E00031A6-5DCB-4A13-BF7A-081C25F275DC}"/>
              </a:ext>
            </a:extLst>
          </p:cNvPr>
          <p:cNvSpPr txBox="1"/>
          <p:nvPr/>
        </p:nvSpPr>
        <p:spPr>
          <a:xfrm>
            <a:off x="250824" y="1439412"/>
            <a:ext cx="4883151" cy="1077218"/>
          </a:xfrm>
          <a:prstGeom prst="rect">
            <a:avLst/>
          </a:prstGeom>
          <a:noFill/>
        </p:spPr>
        <p:txBody>
          <a:bodyPr wrap="square">
            <a:spAutoFit/>
          </a:bodyPr>
          <a:lstStyle/>
          <a:p>
            <a:pPr algn="r">
              <a:defRPr/>
            </a:pPr>
            <a:r>
              <a:rPr lang="ar-AE" b="1" dirty="0">
                <a:solidFill>
                  <a:schemeClr val="accent4">
                    <a:lumMod val="10000"/>
                  </a:schemeClr>
                </a:solidFill>
              </a:rPr>
              <a:t>فلسطين 1948: 0.7 مليون يهودي / 1.7 مليون عرب</a:t>
            </a:r>
            <a:endParaRPr lang="it-CH" b="1" dirty="0">
              <a:solidFill>
                <a:schemeClr val="accent4">
                  <a:lumMod val="10000"/>
                </a:schemeClr>
              </a:solidFill>
            </a:endParaRPr>
          </a:p>
          <a:p>
            <a:pPr algn="r">
              <a:defRPr/>
            </a:pPr>
            <a:endParaRPr lang="en-US" sz="1000" b="1" dirty="0">
              <a:solidFill>
                <a:schemeClr val="accent4">
                  <a:lumMod val="10000"/>
                </a:schemeClr>
              </a:solidFill>
            </a:endParaRPr>
          </a:p>
          <a:p>
            <a:pPr algn="r">
              <a:defRPr/>
            </a:pPr>
            <a:r>
              <a:rPr lang="ar-AE" b="1" dirty="0">
                <a:solidFill>
                  <a:schemeClr val="accent4">
                    <a:lumMod val="10000"/>
                  </a:schemeClr>
                </a:solidFill>
              </a:rPr>
              <a:t>حالياً:</a:t>
            </a:r>
          </a:p>
          <a:p>
            <a:pPr algn="r">
              <a:defRPr/>
            </a:pPr>
            <a:r>
              <a:rPr lang="ar-AE" b="1" dirty="0">
                <a:solidFill>
                  <a:schemeClr val="accent4">
                    <a:lumMod val="10000"/>
                  </a:schemeClr>
                </a:solidFill>
              </a:rPr>
              <a:t>العالم: حوالي 17 مليون يهودي / حوالي 14 مليون فلسطيني</a:t>
            </a:r>
            <a:r>
              <a:rPr lang="en-US" b="1" dirty="0">
                <a:solidFill>
                  <a:schemeClr val="accent4">
                    <a:lumMod val="10000"/>
                  </a:schemeClr>
                </a:solidFill>
              </a:rPr>
              <a:t>:</a:t>
            </a:r>
          </a:p>
        </p:txBody>
      </p:sp>
      <p:sp>
        <p:nvSpPr>
          <p:cNvPr id="2" name="Rettangolo 1">
            <a:extLst>
              <a:ext uri="{FF2B5EF4-FFF2-40B4-BE49-F238E27FC236}">
                <a16:creationId xmlns:a16="http://schemas.microsoft.com/office/drawing/2014/main" id="{16F1F8F6-261C-4ABF-8569-033344AB37E6}"/>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2180" name="Rettangolo 1">
            <a:extLst>
              <a:ext uri="{FF2B5EF4-FFF2-40B4-BE49-F238E27FC236}">
                <a16:creationId xmlns:a16="http://schemas.microsoft.com/office/drawing/2014/main" id="{18E139E8-88E3-7584-284E-FBA085F9425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2" name="CasellaDiTesto 31">
            <a:extLst>
              <a:ext uri="{FF2B5EF4-FFF2-40B4-BE49-F238E27FC236}">
                <a16:creationId xmlns:a16="http://schemas.microsoft.com/office/drawing/2014/main" id="{7C572421-A413-5018-A4BA-49939670D0D6}"/>
              </a:ext>
            </a:extLst>
          </p:cNvPr>
          <p:cNvSpPr txBox="1"/>
          <p:nvPr/>
        </p:nvSpPr>
        <p:spPr>
          <a:xfrm>
            <a:off x="4007866" y="4614863"/>
            <a:ext cx="977899" cy="369332"/>
          </a:xfrm>
          <a:prstGeom prst="rect">
            <a:avLst/>
          </a:prstGeom>
          <a:noFill/>
        </p:spPr>
        <p:txBody>
          <a:bodyPr wrap="square">
            <a:spAutoFit/>
          </a:bodyPr>
          <a:lstStyle/>
          <a:p>
            <a:pPr>
              <a:defRPr/>
            </a:pPr>
            <a:r>
              <a:rPr lang="en-US" sz="1400" b="1" dirty="0" err="1">
                <a:solidFill>
                  <a:schemeClr val="accent4">
                    <a:lumMod val="10000"/>
                  </a:schemeClr>
                </a:solidFill>
              </a:rPr>
              <a:t>mio</a:t>
            </a:r>
            <a:r>
              <a:rPr lang="en-US" sz="1400" b="1" dirty="0">
                <a:solidFill>
                  <a:schemeClr val="accent4">
                    <a:lumMod val="10000"/>
                  </a:schemeClr>
                </a:solidFill>
              </a:rPr>
              <a:t> 2 </a:t>
            </a:r>
            <a:r>
              <a:rPr lang="ar-AE" b="1" dirty="0">
                <a:solidFill>
                  <a:schemeClr val="accent4">
                    <a:lumMod val="10000"/>
                  </a:schemeClr>
                </a:solidFill>
              </a:rPr>
              <a:t>عن</a:t>
            </a:r>
            <a:r>
              <a:rPr lang="en-US" sz="1400" b="1" dirty="0">
                <a:solidFill>
                  <a:schemeClr val="accent4">
                    <a:lumMod val="10000"/>
                  </a:schemeClr>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wipe(right)">
                                      <p:cBhvr>
                                        <p:cTn id="7" dur="10"/>
                                        <p:tgtEl>
                                          <p:spTgt spid="61445"/>
                                        </p:tgtEl>
                                      </p:cBhvr>
                                    </p:animEffect>
                                  </p:childTnLst>
                                </p:cTn>
                              </p:par>
                              <p:par>
                                <p:cTn id="8" presetID="55" presetClass="entr" presetSubtype="0" fill="hold" nodeType="withEffect">
                                  <p:stCondLst>
                                    <p:cond delay="0"/>
                                  </p:stCondLst>
                                  <p:childTnLst>
                                    <p:set>
                                      <p:cBhvr>
                                        <p:cTn id="9" dur="1" fill="hold">
                                          <p:stCondLst>
                                            <p:cond delay="0"/>
                                          </p:stCondLst>
                                        </p:cTn>
                                        <p:tgtEl>
                                          <p:spTgt spid="61443"/>
                                        </p:tgtEl>
                                        <p:attrNameLst>
                                          <p:attrName>style.visibility</p:attrName>
                                        </p:attrNameLst>
                                      </p:cBhvr>
                                      <p:to>
                                        <p:strVal val="visible"/>
                                      </p:to>
                                    </p:set>
                                    <p:anim calcmode="lin" valueType="num">
                                      <p:cBhvr>
                                        <p:cTn id="10" dur="10" fill="hold"/>
                                        <p:tgtEl>
                                          <p:spTgt spid="61443"/>
                                        </p:tgtEl>
                                        <p:attrNameLst>
                                          <p:attrName>ppt_w</p:attrName>
                                        </p:attrNameLst>
                                      </p:cBhvr>
                                      <p:tavLst>
                                        <p:tav tm="0">
                                          <p:val>
                                            <p:strVal val="#ppt_w*0.70"/>
                                          </p:val>
                                        </p:tav>
                                        <p:tav tm="100000">
                                          <p:val>
                                            <p:strVal val="#ppt_w"/>
                                          </p:val>
                                        </p:tav>
                                      </p:tavLst>
                                    </p:anim>
                                    <p:anim calcmode="lin" valueType="num">
                                      <p:cBhvr>
                                        <p:cTn id="11" dur="10" fill="hold"/>
                                        <p:tgtEl>
                                          <p:spTgt spid="61443"/>
                                        </p:tgtEl>
                                        <p:attrNameLst>
                                          <p:attrName>ppt_h</p:attrName>
                                        </p:attrNameLst>
                                      </p:cBhvr>
                                      <p:tavLst>
                                        <p:tav tm="0">
                                          <p:val>
                                            <p:strVal val="#ppt_h"/>
                                          </p:val>
                                        </p:tav>
                                        <p:tav tm="100000">
                                          <p:val>
                                            <p:strVal val="#ppt_h"/>
                                          </p:val>
                                        </p:tav>
                                      </p:tavLst>
                                    </p:anim>
                                    <p:animEffect transition="in" filter="fade">
                                      <p:cBhvr>
                                        <p:cTn id="12" dur="1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nimBg="1"/>
    </p:bldLst>
  </p:timing>
</p:sld>
</file>

<file path=ppt/theme/theme1.xml><?xml version="1.0" encoding="utf-8"?>
<a:theme xmlns:a="http://schemas.openxmlformats.org/drawingml/2006/main" name="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34820</TotalTime>
  <Words>11290</Words>
  <Application>Microsoft Office PowerPoint</Application>
  <PresentationFormat>Presentazione su schermo (4:3)</PresentationFormat>
  <Paragraphs>1257</Paragraphs>
  <Slides>106</Slides>
  <Notes>94</Notes>
  <HiddenSlides>0</HiddenSlides>
  <MMClips>2</MMClips>
  <ScaleCrop>false</ScaleCrop>
  <HeadingPairs>
    <vt:vector size="8" baseType="variant">
      <vt:variant>
        <vt:lpstr>Caratteri utilizzati</vt:lpstr>
      </vt:variant>
      <vt:variant>
        <vt:i4>6</vt:i4>
      </vt:variant>
      <vt:variant>
        <vt:lpstr>Tema</vt:lpstr>
      </vt:variant>
      <vt:variant>
        <vt:i4>5</vt:i4>
      </vt:variant>
      <vt:variant>
        <vt:lpstr>Server OLE incorporati</vt:lpstr>
      </vt:variant>
      <vt:variant>
        <vt:i4>1</vt:i4>
      </vt:variant>
      <vt:variant>
        <vt:lpstr>Titoli diapositive</vt:lpstr>
      </vt:variant>
      <vt:variant>
        <vt:i4>106</vt:i4>
      </vt:variant>
    </vt:vector>
  </HeadingPairs>
  <TitlesOfParts>
    <vt:vector size="118" baseType="lpstr">
      <vt:lpstr>GungsuhChe</vt:lpstr>
      <vt:lpstr>Arial</vt:lpstr>
      <vt:lpstr>Arial Black</vt:lpstr>
      <vt:lpstr>Bahnschrift Light</vt:lpstr>
      <vt:lpstr>Calibri</vt:lpstr>
      <vt:lpstr>inherit</vt:lpstr>
      <vt:lpstr>Struttura predefinita</vt:lpstr>
      <vt:lpstr>1_Struttura predefinita</vt:lpstr>
      <vt:lpstr>2_Struttura predefinita</vt:lpstr>
      <vt:lpstr>8_Struttura predefinita</vt:lpstr>
      <vt:lpstr>20_Struttura predefinita</vt:lpstr>
      <vt:lpstr>Fotografia di Photo Editor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تيودور هرتزل</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1937 piano Peel</vt:lpstr>
      <vt:lpstr>Presentazione standard di PowerPoint</vt:lpstr>
      <vt:lpstr>Presentazione standard di PowerPoint</vt:lpstr>
      <vt:lpstr>Terrorismo sionista</vt:lpstr>
      <vt:lpstr>Presentazione standard di PowerPoint</vt:lpstr>
      <vt:lpstr>ديموغرافيا فلسطين 1918 - 1948</vt:lpstr>
      <vt:lpstr>Risoluzione 181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مهزلة محادثات السلام تخدم إسرائيل لكسب الوقت وتعزيز الاحتلال</vt:lpstr>
      <vt:lpstr>ويجب على الفلسطينيين أن يغادروا</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dc:creator>
  <cp:lastModifiedBy>Enrico Geiler</cp:lastModifiedBy>
  <cp:revision>722</cp:revision>
  <dcterms:created xsi:type="dcterms:W3CDTF">2013-09-06T13:12:37Z</dcterms:created>
  <dcterms:modified xsi:type="dcterms:W3CDTF">2024-07-23T20:40:43Z</dcterms:modified>
</cp:coreProperties>
</file>